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701" r:id="rId2"/>
    <p:sldMasterId id="2147483706" r:id="rId3"/>
  </p:sldMasterIdLst>
  <p:notesMasterIdLst>
    <p:notesMasterId r:id="rId17"/>
  </p:notesMasterIdLst>
  <p:sldIdLst>
    <p:sldId id="464" r:id="rId4"/>
    <p:sldId id="392" r:id="rId5"/>
    <p:sldId id="429" r:id="rId6"/>
    <p:sldId id="470" r:id="rId7"/>
    <p:sldId id="416" r:id="rId8"/>
    <p:sldId id="431" r:id="rId9"/>
    <p:sldId id="432" r:id="rId10"/>
    <p:sldId id="400" r:id="rId11"/>
    <p:sldId id="398" r:id="rId12"/>
    <p:sldId id="433" r:id="rId13"/>
    <p:sldId id="434" r:id="rId14"/>
    <p:sldId id="435" r:id="rId15"/>
    <p:sldId id="465" r:id="rId16"/>
  </p:sldIdLst>
  <p:sldSz cx="9144000" cy="5143500" type="screen16x9"/>
  <p:notesSz cx="6858000" cy="9144000"/>
  <p:defaultTextStyle>
    <a:defPPr>
      <a:defRPr lang="en-US"/>
    </a:defPPr>
    <a:lvl1pPr marL="0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2732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5464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8194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70927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13661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56393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99124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41855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1" userDrawn="1">
          <p15:clr>
            <a:srgbClr val="A4A3A4"/>
          </p15:clr>
        </p15:guide>
        <p15:guide id="2" pos="3917" userDrawn="1">
          <p15:clr>
            <a:srgbClr val="A4A3A4"/>
          </p15:clr>
        </p15:guide>
        <p15:guide id="3" pos="7661" userDrawn="1">
          <p15:clr>
            <a:srgbClr val="A4A3A4"/>
          </p15:clr>
        </p15:guide>
        <p15:guide id="4" pos="173" userDrawn="1">
          <p15:clr>
            <a:srgbClr val="A4A3A4"/>
          </p15:clr>
        </p15:guide>
        <p15:guide id="5" orient="horz" pos="187" userDrawn="1">
          <p15:clr>
            <a:srgbClr val="A4A3A4"/>
          </p15:clr>
        </p15:guide>
        <p15:guide id="6" orient="horz" pos="4243" userDrawn="1">
          <p15:clr>
            <a:srgbClr val="A4A3A4"/>
          </p15:clr>
        </p15:guide>
        <p15:guide id="7" pos="509" userDrawn="1">
          <p15:clr>
            <a:srgbClr val="A4A3A4"/>
          </p15:clr>
        </p15:guide>
        <p15:guide id="8" pos="2309" userDrawn="1">
          <p15:clr>
            <a:srgbClr val="A4A3A4"/>
          </p15:clr>
        </p15:guide>
        <p15:guide id="9" orient="horz" pos="4075" userDrawn="1">
          <p15:clr>
            <a:srgbClr val="A4A3A4"/>
          </p15:clr>
        </p15:guide>
        <p15:guide id="10" orient="horz" pos="2203" userDrawn="1">
          <p15:clr>
            <a:srgbClr val="A4A3A4"/>
          </p15:clr>
        </p15:guide>
        <p15:guide id="11" orient="horz" pos="3763" userDrawn="1">
          <p15:clr>
            <a:srgbClr val="A4A3A4"/>
          </p15:clr>
        </p15:guide>
        <p15:guide id="12" orient="horz" pos="243">
          <p15:clr>
            <a:srgbClr val="A4A3A4"/>
          </p15:clr>
        </p15:guide>
        <p15:guide id="13" orient="horz" pos="138">
          <p15:clr>
            <a:srgbClr val="A4A3A4"/>
          </p15:clr>
        </p15:guide>
        <p15:guide id="14" orient="horz" pos="3120">
          <p15:clr>
            <a:srgbClr val="A4A3A4"/>
          </p15:clr>
        </p15:guide>
        <p15:guide id="15" orient="horz" pos="2997">
          <p15:clr>
            <a:srgbClr val="A4A3A4"/>
          </p15:clr>
        </p15:guide>
        <p15:guide id="16" orient="horz" pos="1620">
          <p15:clr>
            <a:srgbClr val="A4A3A4"/>
          </p15:clr>
        </p15:guide>
        <p15:guide id="17" orient="horz" pos="2767">
          <p15:clr>
            <a:srgbClr val="A4A3A4"/>
          </p15:clr>
        </p15:guide>
        <p15:guide id="18" pos="2880">
          <p15:clr>
            <a:srgbClr val="A4A3A4"/>
          </p15:clr>
        </p15:guide>
        <p15:guide id="19" pos="5633">
          <p15:clr>
            <a:srgbClr val="A4A3A4"/>
          </p15:clr>
        </p15:guide>
        <p15:guide id="20" pos="127">
          <p15:clr>
            <a:srgbClr val="A4A3A4"/>
          </p15:clr>
        </p15:guide>
        <p15:guide id="21" pos="374">
          <p15:clr>
            <a:srgbClr val="A4A3A4"/>
          </p15:clr>
        </p15:guide>
        <p15:guide id="22" pos="16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ie Hendrickson" initials="K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BC"/>
    <a:srgbClr val="696969"/>
    <a:srgbClr val="FF9300"/>
    <a:srgbClr val="000000"/>
    <a:srgbClr val="FFCD00"/>
    <a:srgbClr val="FFFFFF"/>
    <a:srgbClr val="FFB813"/>
    <a:srgbClr val="7665A0"/>
    <a:srgbClr val="5B6770"/>
    <a:srgbClr val="FFB8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94" autoAdjust="0"/>
    <p:restoredTop sz="80160" autoAdjust="0"/>
  </p:normalViewPr>
  <p:slideViewPr>
    <p:cSldViewPr snapToGrid="0">
      <p:cViewPr varScale="1">
        <p:scale>
          <a:sx n="138" d="100"/>
          <a:sy n="138" d="100"/>
        </p:scale>
        <p:origin x="464" y="184"/>
      </p:cViewPr>
      <p:guideLst>
        <p:guide orient="horz" pos="331"/>
        <p:guide pos="3917"/>
        <p:guide pos="7661"/>
        <p:guide pos="173"/>
        <p:guide orient="horz" pos="187"/>
        <p:guide orient="horz" pos="4243"/>
        <p:guide pos="509"/>
        <p:guide pos="2309"/>
        <p:guide orient="horz" pos="4075"/>
        <p:guide orient="horz" pos="2203"/>
        <p:guide orient="horz" pos="3763"/>
        <p:guide orient="horz" pos="243"/>
        <p:guide orient="horz" pos="138"/>
        <p:guide orient="horz" pos="3120"/>
        <p:guide orient="horz" pos="2997"/>
        <p:guide orient="horz" pos="1620"/>
        <p:guide orient="horz" pos="2767"/>
        <p:guide pos="2880"/>
        <p:guide pos="5633"/>
        <p:guide pos="127"/>
        <p:guide pos="374"/>
        <p:guide pos="16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07D2D-D193-49EA-AA40-D0161EE95780}" type="datetimeFigureOut">
              <a:rPr lang="en-US" smtClean="0"/>
              <a:t>2/18/22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22C71-FE57-4B9A-AC4B-B46CC73A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1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36012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72024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08035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44047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680058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16071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52082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688094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22C71-FE57-4B9A-AC4B-B46CC73ADB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21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Whole-class 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42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Pseudocode B/O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19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liked this video &amp; would like to see more, please post your questions &amp; topics below! Thanks for watching!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22C71-FE57-4B9A-AC4B-B46CC73ADB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8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22C71-FE57-4B9A-AC4B-B46CC73ADB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53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DO decimal-</a:t>
            </a:r>
            <a:r>
              <a:rPr lang="en-US"/>
              <a:t>binary conversions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44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DO decimal-</a:t>
            </a:r>
            <a:r>
              <a:rPr lang="en-US"/>
              <a:t>binary conversions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37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B701062D-DA00-C142-83C1-BB57D1B2903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558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animate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701062D-DA00-C142-83C1-BB57D1B2903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690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DO add screenshots of course stuff</a:t>
            </a:r>
          </a:p>
          <a:p>
            <a:r>
              <a:rPr lang="en-US" dirty="0"/>
              <a:t>Canvas, </a:t>
            </a:r>
            <a:r>
              <a:rPr lang="en-US" dirty="0" err="1"/>
              <a:t>github</a:t>
            </a:r>
            <a:r>
              <a:rPr lang="en-US" dirty="0"/>
              <a:t>, schedule, syllabus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22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22C71-FE57-4B9A-AC4B-B46CC73ADB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DO add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62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1" y="1056773"/>
            <a:ext cx="8740140" cy="2737967"/>
          </a:xfrm>
        </p:spPr>
        <p:txBody>
          <a:bodyPr/>
          <a:lstStyle>
            <a:lvl2pPr marL="457200" indent="-256032">
              <a:defRPr>
                <a:solidFill>
                  <a:srgbClr val="696969"/>
                </a:solidFill>
              </a:defRPr>
            </a:lvl2pPr>
            <a:lvl4pPr>
              <a:defRPr>
                <a:solidFill>
                  <a:srgbClr val="696969"/>
                </a:solidFill>
              </a:defRPr>
            </a:lvl4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117B38-3616-7242-A37C-1FD434BEF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094" y="4871739"/>
            <a:ext cx="9051906" cy="220499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1000"/>
            </a:lvl1pPr>
          </a:lstStyle>
          <a:p>
            <a:r>
              <a:rPr lang="en-US" dirty="0"/>
              <a:t>© Joy of Coding</a:t>
            </a:r>
          </a:p>
        </p:txBody>
      </p:sp>
    </p:spTree>
    <p:extLst>
      <p:ext uri="{BB962C8B-B14F-4D97-AF65-F5344CB8AC3E}">
        <p14:creationId xmlns:p14="http://schemas.microsoft.com/office/powerpoint/2010/main" val="1981119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523515"/>
          </a:xfrm>
        </p:spPr>
        <p:txBody>
          <a:bodyPr anchor="t"/>
          <a:lstStyle>
            <a:lvl1pPr marL="0" indent="0" algn="ctr">
              <a:buNone/>
              <a:defRPr>
                <a:solidFill>
                  <a:srgbClr val="7F7F7F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1515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EE5AF2-B49E-3045-99C3-EFA3C939254F}"/>
              </a:ext>
            </a:extLst>
          </p:cNvPr>
          <p:cNvSpPr/>
          <p:nvPr userDrawn="1"/>
        </p:nvSpPr>
        <p:spPr bwMode="auto">
          <a:xfrm>
            <a:off x="262393" y="302150"/>
            <a:ext cx="8611263" cy="451634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5520" y="841772"/>
            <a:ext cx="4902200" cy="1790700"/>
          </a:xfrm>
          <a:prstGeom prst="rect">
            <a:avLst/>
          </a:prstGeom>
        </p:spPr>
        <p:txBody>
          <a:bodyPr lIns="68580" tIns="34290" rIns="68580" bIns="34290" anchor="b"/>
          <a:lstStyle>
            <a:lvl1pPr algn="l">
              <a:defRPr sz="45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5520" y="2701528"/>
            <a:ext cx="4902200" cy="318549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l">
              <a:buNone/>
              <a:defRPr sz="1800">
                <a:solidFill>
                  <a:srgbClr val="00000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B798A-54BD-E047-AE1E-2C5731F97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64" y="1160236"/>
            <a:ext cx="2628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3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582C7-6FF6-E349-8D2C-5F7B2996E5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50" y="1244600"/>
            <a:ext cx="2654300" cy="2654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61A596-E460-C648-A419-657268AA0E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1276350"/>
            <a:ext cx="2628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0288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80" tIns="34290" rIns="68580" bIns="34290"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5355355A-278A-4177-940D-D180E0E2D021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/>
            <a:r>
              <a:rPr lang="en-US" dirty="0"/>
              <a:t>© Joy of Coding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EC777CF9-132C-43A1-ACE8-EBE6AC215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9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21397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069C84-65E3-3240-A80A-DBC6E6E39ECE}"/>
              </a:ext>
            </a:extLst>
          </p:cNvPr>
          <p:cNvSpPr/>
          <p:nvPr userDrawn="1"/>
        </p:nvSpPr>
        <p:spPr bwMode="auto">
          <a:xfrm>
            <a:off x="213804" y="1039951"/>
            <a:ext cx="8740375" cy="378585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696" y="218339"/>
            <a:ext cx="8741880" cy="674749"/>
          </a:xfrm>
          <a:prstGeom prst="rect">
            <a:avLst/>
          </a:prstGeom>
        </p:spPr>
        <p:txBody>
          <a:bodyPr vert="horz" wrap="square" lIns="107524" tIns="67202" rIns="107524" bIns="6720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026793"/>
            <a:ext cx="8740140" cy="1742310"/>
          </a:xfrm>
          <a:prstGeom prst="rect">
            <a:avLst/>
          </a:prstGeom>
        </p:spPr>
        <p:txBody>
          <a:bodyPr vert="horz" wrap="square" lIns="107524" tIns="67202" rIns="107524" bIns="67202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id" hidden="1"/>
          <p:cNvGrpSpPr>
            <a:grpSpLocks noChangeAspect="1"/>
          </p:cNvGrpSpPr>
          <p:nvPr userDrawn="1"/>
        </p:nvGrpSpPr>
        <p:grpSpPr bwMode="auto">
          <a:xfrm>
            <a:off x="69472" y="71476"/>
            <a:ext cx="8996924" cy="5000569"/>
            <a:chOff x="-631" y="-324"/>
            <a:chExt cx="8936" cy="4968"/>
          </a:xfrm>
        </p:grpSpPr>
        <p:sp>
          <p:nvSpPr>
            <p:cNvPr id="6" name="Rectangle 84"/>
            <p:cNvSpPr>
              <a:spLocks noChangeArrowheads="1"/>
            </p:cNvSpPr>
            <p:nvPr/>
          </p:nvSpPr>
          <p:spPr bwMode="auto">
            <a:xfrm>
              <a:off x="-631" y="-324"/>
              <a:ext cx="8936" cy="4968"/>
            </a:xfrm>
            <a:prstGeom prst="rect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" name="Line 85"/>
            <p:cNvSpPr>
              <a:spLocks noChangeShapeType="1"/>
            </p:cNvSpPr>
            <p:nvPr/>
          </p:nvSpPr>
          <p:spPr bwMode="auto">
            <a:xfrm>
              <a:off x="-631" y="4445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8" name="Line 86"/>
            <p:cNvSpPr>
              <a:spLocks noChangeShapeType="1"/>
            </p:cNvSpPr>
            <p:nvPr/>
          </p:nvSpPr>
          <p:spPr bwMode="auto">
            <a:xfrm>
              <a:off x="-631" y="424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9" name="Line 87"/>
            <p:cNvSpPr>
              <a:spLocks noChangeShapeType="1"/>
            </p:cNvSpPr>
            <p:nvPr/>
          </p:nvSpPr>
          <p:spPr bwMode="auto">
            <a:xfrm>
              <a:off x="-631" y="404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0" name="Line 88"/>
            <p:cNvSpPr>
              <a:spLocks noChangeShapeType="1"/>
            </p:cNvSpPr>
            <p:nvPr/>
          </p:nvSpPr>
          <p:spPr bwMode="auto">
            <a:xfrm>
              <a:off x="-631" y="3849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1" name="Line 89"/>
            <p:cNvSpPr>
              <a:spLocks noChangeShapeType="1"/>
            </p:cNvSpPr>
            <p:nvPr/>
          </p:nvSpPr>
          <p:spPr bwMode="auto">
            <a:xfrm>
              <a:off x="-631" y="3650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2" name="Line 90"/>
            <p:cNvSpPr>
              <a:spLocks noChangeShapeType="1"/>
            </p:cNvSpPr>
            <p:nvPr/>
          </p:nvSpPr>
          <p:spPr bwMode="auto">
            <a:xfrm>
              <a:off x="-631" y="345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3" name="Line 91"/>
            <p:cNvSpPr>
              <a:spLocks noChangeShapeType="1"/>
            </p:cNvSpPr>
            <p:nvPr/>
          </p:nvSpPr>
          <p:spPr bwMode="auto">
            <a:xfrm>
              <a:off x="-631" y="325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4" name="Line 92"/>
            <p:cNvSpPr>
              <a:spLocks noChangeShapeType="1"/>
            </p:cNvSpPr>
            <p:nvPr/>
          </p:nvSpPr>
          <p:spPr bwMode="auto">
            <a:xfrm>
              <a:off x="-631" y="3054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5" name="Line 93"/>
            <p:cNvSpPr>
              <a:spLocks noChangeShapeType="1"/>
            </p:cNvSpPr>
            <p:nvPr/>
          </p:nvSpPr>
          <p:spPr bwMode="auto">
            <a:xfrm>
              <a:off x="-631" y="2856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6" name="Line 94"/>
            <p:cNvSpPr>
              <a:spLocks noChangeShapeType="1"/>
            </p:cNvSpPr>
            <p:nvPr/>
          </p:nvSpPr>
          <p:spPr bwMode="auto">
            <a:xfrm>
              <a:off x="-631" y="265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7" name="Line 95"/>
            <p:cNvSpPr>
              <a:spLocks noChangeShapeType="1"/>
            </p:cNvSpPr>
            <p:nvPr/>
          </p:nvSpPr>
          <p:spPr bwMode="auto">
            <a:xfrm>
              <a:off x="-631" y="245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8" name="Line 96"/>
            <p:cNvSpPr>
              <a:spLocks noChangeShapeType="1"/>
            </p:cNvSpPr>
            <p:nvPr/>
          </p:nvSpPr>
          <p:spPr bwMode="auto">
            <a:xfrm>
              <a:off x="-631" y="2259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9" name="Line 97"/>
            <p:cNvSpPr>
              <a:spLocks noChangeShapeType="1"/>
            </p:cNvSpPr>
            <p:nvPr/>
          </p:nvSpPr>
          <p:spPr bwMode="auto">
            <a:xfrm>
              <a:off x="-631" y="2061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0" name="Line 98"/>
            <p:cNvSpPr>
              <a:spLocks noChangeShapeType="1"/>
            </p:cNvSpPr>
            <p:nvPr/>
          </p:nvSpPr>
          <p:spPr bwMode="auto">
            <a:xfrm>
              <a:off x="-631" y="186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1" name="Line 99"/>
            <p:cNvSpPr>
              <a:spLocks noChangeShapeType="1"/>
            </p:cNvSpPr>
            <p:nvPr/>
          </p:nvSpPr>
          <p:spPr bwMode="auto">
            <a:xfrm>
              <a:off x="-631" y="166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2" name="Line 100"/>
            <p:cNvSpPr>
              <a:spLocks noChangeShapeType="1"/>
            </p:cNvSpPr>
            <p:nvPr/>
          </p:nvSpPr>
          <p:spPr bwMode="auto">
            <a:xfrm>
              <a:off x="-631" y="1464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3" name="Line 101"/>
            <p:cNvSpPr>
              <a:spLocks noChangeShapeType="1"/>
            </p:cNvSpPr>
            <p:nvPr/>
          </p:nvSpPr>
          <p:spPr bwMode="auto">
            <a:xfrm>
              <a:off x="-631" y="1266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4" name="Line 102"/>
            <p:cNvSpPr>
              <a:spLocks noChangeShapeType="1"/>
            </p:cNvSpPr>
            <p:nvPr/>
          </p:nvSpPr>
          <p:spPr bwMode="auto">
            <a:xfrm>
              <a:off x="-631" y="106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5" name="Line 103"/>
            <p:cNvSpPr>
              <a:spLocks noChangeShapeType="1"/>
            </p:cNvSpPr>
            <p:nvPr/>
          </p:nvSpPr>
          <p:spPr bwMode="auto">
            <a:xfrm>
              <a:off x="-631" y="86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6" name="Line 104"/>
            <p:cNvSpPr>
              <a:spLocks noChangeShapeType="1"/>
            </p:cNvSpPr>
            <p:nvPr/>
          </p:nvSpPr>
          <p:spPr bwMode="auto">
            <a:xfrm>
              <a:off x="-631" y="670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7" name="Line 105"/>
            <p:cNvSpPr>
              <a:spLocks noChangeShapeType="1"/>
            </p:cNvSpPr>
            <p:nvPr/>
          </p:nvSpPr>
          <p:spPr bwMode="auto">
            <a:xfrm>
              <a:off x="-631" y="471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8" name="Line 106"/>
            <p:cNvSpPr>
              <a:spLocks noChangeShapeType="1"/>
            </p:cNvSpPr>
            <p:nvPr/>
          </p:nvSpPr>
          <p:spPr bwMode="auto">
            <a:xfrm>
              <a:off x="-631" y="27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9" name="Line 107"/>
            <p:cNvSpPr>
              <a:spLocks noChangeShapeType="1"/>
            </p:cNvSpPr>
            <p:nvPr/>
          </p:nvSpPr>
          <p:spPr bwMode="auto">
            <a:xfrm>
              <a:off x="-631" y="7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0" name="Line 108"/>
            <p:cNvSpPr>
              <a:spLocks noChangeShapeType="1"/>
            </p:cNvSpPr>
            <p:nvPr/>
          </p:nvSpPr>
          <p:spPr bwMode="auto">
            <a:xfrm>
              <a:off x="-631" y="-125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1" name="Line 109"/>
            <p:cNvSpPr>
              <a:spLocks noChangeShapeType="1"/>
            </p:cNvSpPr>
            <p:nvPr/>
          </p:nvSpPr>
          <p:spPr bwMode="auto">
            <a:xfrm>
              <a:off x="810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2" name="Line 110"/>
            <p:cNvSpPr>
              <a:spLocks noChangeShapeType="1"/>
            </p:cNvSpPr>
            <p:nvPr/>
          </p:nvSpPr>
          <p:spPr bwMode="auto">
            <a:xfrm>
              <a:off x="790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3" name="Line 111"/>
            <p:cNvSpPr>
              <a:spLocks noChangeShapeType="1"/>
            </p:cNvSpPr>
            <p:nvPr/>
          </p:nvSpPr>
          <p:spPr bwMode="auto">
            <a:xfrm>
              <a:off x="770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4" name="Line 112"/>
            <p:cNvSpPr>
              <a:spLocks noChangeShapeType="1"/>
            </p:cNvSpPr>
            <p:nvPr/>
          </p:nvSpPr>
          <p:spPr bwMode="auto">
            <a:xfrm>
              <a:off x="751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5" name="Line 113"/>
            <p:cNvSpPr>
              <a:spLocks noChangeShapeType="1"/>
            </p:cNvSpPr>
            <p:nvPr/>
          </p:nvSpPr>
          <p:spPr bwMode="auto">
            <a:xfrm>
              <a:off x="731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6" name="Line 114"/>
            <p:cNvSpPr>
              <a:spLocks noChangeShapeType="1"/>
            </p:cNvSpPr>
            <p:nvPr/>
          </p:nvSpPr>
          <p:spPr bwMode="auto">
            <a:xfrm>
              <a:off x="711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7" name="Line 115"/>
            <p:cNvSpPr>
              <a:spLocks noChangeShapeType="1"/>
            </p:cNvSpPr>
            <p:nvPr/>
          </p:nvSpPr>
          <p:spPr bwMode="auto">
            <a:xfrm>
              <a:off x="691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8" name="Line 116"/>
            <p:cNvSpPr>
              <a:spLocks noChangeShapeType="1"/>
            </p:cNvSpPr>
            <p:nvPr/>
          </p:nvSpPr>
          <p:spPr bwMode="auto">
            <a:xfrm>
              <a:off x="671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9" name="Line 117"/>
            <p:cNvSpPr>
              <a:spLocks noChangeShapeType="1"/>
            </p:cNvSpPr>
            <p:nvPr/>
          </p:nvSpPr>
          <p:spPr bwMode="auto">
            <a:xfrm>
              <a:off x="6517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0" name="Line 118"/>
            <p:cNvSpPr>
              <a:spLocks noChangeShapeType="1"/>
            </p:cNvSpPr>
            <p:nvPr/>
          </p:nvSpPr>
          <p:spPr bwMode="auto">
            <a:xfrm>
              <a:off x="631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1" name="Line 119"/>
            <p:cNvSpPr>
              <a:spLocks noChangeShapeType="1"/>
            </p:cNvSpPr>
            <p:nvPr/>
          </p:nvSpPr>
          <p:spPr bwMode="auto">
            <a:xfrm>
              <a:off x="612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2" name="Line 120"/>
            <p:cNvSpPr>
              <a:spLocks noChangeShapeType="1"/>
            </p:cNvSpPr>
            <p:nvPr/>
          </p:nvSpPr>
          <p:spPr bwMode="auto">
            <a:xfrm>
              <a:off x="592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3" name="Line 121"/>
            <p:cNvSpPr>
              <a:spLocks noChangeShapeType="1"/>
            </p:cNvSpPr>
            <p:nvPr/>
          </p:nvSpPr>
          <p:spPr bwMode="auto">
            <a:xfrm>
              <a:off x="572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4" name="Line 122"/>
            <p:cNvSpPr>
              <a:spLocks noChangeShapeType="1"/>
            </p:cNvSpPr>
            <p:nvPr/>
          </p:nvSpPr>
          <p:spPr bwMode="auto">
            <a:xfrm>
              <a:off x="552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5" name="Line 123"/>
            <p:cNvSpPr>
              <a:spLocks noChangeShapeType="1"/>
            </p:cNvSpPr>
            <p:nvPr/>
          </p:nvSpPr>
          <p:spPr bwMode="auto">
            <a:xfrm>
              <a:off x="532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6" name="Line 124"/>
            <p:cNvSpPr>
              <a:spLocks noChangeShapeType="1"/>
            </p:cNvSpPr>
            <p:nvPr/>
          </p:nvSpPr>
          <p:spPr bwMode="auto">
            <a:xfrm>
              <a:off x="5127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7" name="Line 125"/>
            <p:cNvSpPr>
              <a:spLocks noChangeShapeType="1"/>
            </p:cNvSpPr>
            <p:nvPr/>
          </p:nvSpPr>
          <p:spPr bwMode="auto">
            <a:xfrm>
              <a:off x="492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8" name="Line 126"/>
            <p:cNvSpPr>
              <a:spLocks noChangeShapeType="1"/>
            </p:cNvSpPr>
            <p:nvPr/>
          </p:nvSpPr>
          <p:spPr bwMode="auto">
            <a:xfrm>
              <a:off x="473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9" name="Line 127"/>
            <p:cNvSpPr>
              <a:spLocks noChangeShapeType="1"/>
            </p:cNvSpPr>
            <p:nvPr/>
          </p:nvSpPr>
          <p:spPr bwMode="auto">
            <a:xfrm>
              <a:off x="453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0" name="Line 128"/>
            <p:cNvSpPr>
              <a:spLocks noChangeShapeType="1"/>
            </p:cNvSpPr>
            <p:nvPr/>
          </p:nvSpPr>
          <p:spPr bwMode="auto">
            <a:xfrm>
              <a:off x="433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1" name="Line 129"/>
            <p:cNvSpPr>
              <a:spLocks noChangeShapeType="1"/>
            </p:cNvSpPr>
            <p:nvPr/>
          </p:nvSpPr>
          <p:spPr bwMode="auto">
            <a:xfrm>
              <a:off x="413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2" name="Line 130"/>
            <p:cNvSpPr>
              <a:spLocks noChangeShapeType="1"/>
            </p:cNvSpPr>
            <p:nvPr/>
          </p:nvSpPr>
          <p:spPr bwMode="auto">
            <a:xfrm>
              <a:off x="39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3" name="Line 131"/>
            <p:cNvSpPr>
              <a:spLocks noChangeShapeType="1"/>
            </p:cNvSpPr>
            <p:nvPr/>
          </p:nvSpPr>
          <p:spPr bwMode="auto">
            <a:xfrm>
              <a:off x="373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4" name="Line 132"/>
            <p:cNvSpPr>
              <a:spLocks noChangeShapeType="1"/>
            </p:cNvSpPr>
            <p:nvPr/>
          </p:nvSpPr>
          <p:spPr bwMode="auto">
            <a:xfrm>
              <a:off x="35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5" name="Line 133"/>
            <p:cNvSpPr>
              <a:spLocks noChangeShapeType="1"/>
            </p:cNvSpPr>
            <p:nvPr/>
          </p:nvSpPr>
          <p:spPr bwMode="auto">
            <a:xfrm>
              <a:off x="333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6" name="Line 134"/>
            <p:cNvSpPr>
              <a:spLocks noChangeShapeType="1"/>
            </p:cNvSpPr>
            <p:nvPr/>
          </p:nvSpPr>
          <p:spPr bwMode="auto">
            <a:xfrm>
              <a:off x="313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7" name="Line 135"/>
            <p:cNvSpPr>
              <a:spLocks noChangeShapeType="1"/>
            </p:cNvSpPr>
            <p:nvPr/>
          </p:nvSpPr>
          <p:spPr bwMode="auto">
            <a:xfrm>
              <a:off x="294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8" name="Line 136"/>
            <p:cNvSpPr>
              <a:spLocks noChangeShapeType="1"/>
            </p:cNvSpPr>
            <p:nvPr/>
          </p:nvSpPr>
          <p:spPr bwMode="auto">
            <a:xfrm>
              <a:off x="274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9" name="Line 137"/>
            <p:cNvSpPr>
              <a:spLocks noChangeShapeType="1"/>
            </p:cNvSpPr>
            <p:nvPr/>
          </p:nvSpPr>
          <p:spPr bwMode="auto">
            <a:xfrm>
              <a:off x="2544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0" name="Line 138"/>
            <p:cNvSpPr>
              <a:spLocks noChangeShapeType="1"/>
            </p:cNvSpPr>
            <p:nvPr/>
          </p:nvSpPr>
          <p:spPr bwMode="auto">
            <a:xfrm>
              <a:off x="234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1" name="Line 139"/>
            <p:cNvSpPr>
              <a:spLocks noChangeShapeType="1"/>
            </p:cNvSpPr>
            <p:nvPr/>
          </p:nvSpPr>
          <p:spPr bwMode="auto">
            <a:xfrm>
              <a:off x="214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2" name="Line 140"/>
            <p:cNvSpPr>
              <a:spLocks noChangeShapeType="1"/>
            </p:cNvSpPr>
            <p:nvPr/>
          </p:nvSpPr>
          <p:spPr bwMode="auto">
            <a:xfrm>
              <a:off x="194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3" name="Line 141"/>
            <p:cNvSpPr>
              <a:spLocks noChangeShapeType="1"/>
            </p:cNvSpPr>
            <p:nvPr/>
          </p:nvSpPr>
          <p:spPr bwMode="auto">
            <a:xfrm>
              <a:off x="174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4" name="Line 142"/>
            <p:cNvSpPr>
              <a:spLocks noChangeShapeType="1"/>
            </p:cNvSpPr>
            <p:nvPr/>
          </p:nvSpPr>
          <p:spPr bwMode="auto">
            <a:xfrm>
              <a:off x="155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5" name="Line 143"/>
            <p:cNvSpPr>
              <a:spLocks noChangeShapeType="1"/>
            </p:cNvSpPr>
            <p:nvPr/>
          </p:nvSpPr>
          <p:spPr bwMode="auto">
            <a:xfrm>
              <a:off x="135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6" name="Line 144"/>
            <p:cNvSpPr>
              <a:spLocks noChangeShapeType="1"/>
            </p:cNvSpPr>
            <p:nvPr/>
          </p:nvSpPr>
          <p:spPr bwMode="auto">
            <a:xfrm>
              <a:off x="115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7" name="Line 145"/>
            <p:cNvSpPr>
              <a:spLocks noChangeShapeType="1"/>
            </p:cNvSpPr>
            <p:nvPr/>
          </p:nvSpPr>
          <p:spPr bwMode="auto">
            <a:xfrm>
              <a:off x="95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8" name="Line 146"/>
            <p:cNvSpPr>
              <a:spLocks noChangeShapeType="1"/>
            </p:cNvSpPr>
            <p:nvPr/>
          </p:nvSpPr>
          <p:spPr bwMode="auto">
            <a:xfrm>
              <a:off x="75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9" name="Line 147"/>
            <p:cNvSpPr>
              <a:spLocks noChangeShapeType="1"/>
            </p:cNvSpPr>
            <p:nvPr/>
          </p:nvSpPr>
          <p:spPr bwMode="auto">
            <a:xfrm>
              <a:off x="55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0" name="Line 148"/>
            <p:cNvSpPr>
              <a:spLocks noChangeShapeType="1"/>
            </p:cNvSpPr>
            <p:nvPr/>
          </p:nvSpPr>
          <p:spPr bwMode="auto">
            <a:xfrm>
              <a:off x="36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1" name="Line 149"/>
            <p:cNvSpPr>
              <a:spLocks noChangeShapeType="1"/>
            </p:cNvSpPr>
            <p:nvPr/>
          </p:nvSpPr>
          <p:spPr bwMode="auto">
            <a:xfrm>
              <a:off x="16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2" name="Line 150"/>
            <p:cNvSpPr>
              <a:spLocks noChangeShapeType="1"/>
            </p:cNvSpPr>
            <p:nvPr/>
          </p:nvSpPr>
          <p:spPr bwMode="auto">
            <a:xfrm>
              <a:off x="-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3" name="Line 151"/>
            <p:cNvSpPr>
              <a:spLocks noChangeShapeType="1"/>
            </p:cNvSpPr>
            <p:nvPr/>
          </p:nvSpPr>
          <p:spPr bwMode="auto">
            <a:xfrm>
              <a:off x="-234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4" name="Line 152"/>
            <p:cNvSpPr>
              <a:spLocks noChangeShapeType="1"/>
            </p:cNvSpPr>
            <p:nvPr/>
          </p:nvSpPr>
          <p:spPr bwMode="auto">
            <a:xfrm>
              <a:off x="-43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</p:grpSp>
      <p:sp>
        <p:nvSpPr>
          <p:cNvPr id="75" name="Footer Placeholder 4">
            <a:extLst>
              <a:ext uri="{FF2B5EF4-FFF2-40B4-BE49-F238E27FC236}">
                <a16:creationId xmlns:a16="http://schemas.microsoft.com/office/drawing/2014/main" id="{CFA108DC-830C-4C45-8A79-00E5B005F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094" y="4871739"/>
            <a:ext cx="9051906" cy="220499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1000"/>
            </a:lvl1pPr>
          </a:lstStyle>
          <a:p>
            <a:r>
              <a:rPr lang="en-US"/>
              <a:t>© Joy of Coding</a:t>
            </a:r>
            <a:endParaRPr lang="en-US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2C538DDF-30F1-4D48-B008-9C4127E2B0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735" y="4043679"/>
            <a:ext cx="968543" cy="96854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CCD4DD8-F6AC-5E4E-80E5-582176CE2D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580" y="4043186"/>
            <a:ext cx="1049389" cy="1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1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</p:sldLayoutIdLst>
  <p:transition>
    <p:fade/>
  </p:transition>
  <p:txStyles>
    <p:titleStyle>
      <a:lvl1pPr algn="ctr" defTabSz="685232" rtl="0" eaLnBrk="1" latinLnBrk="0" hangingPunct="1">
        <a:lnSpc>
          <a:spcPct val="90000"/>
        </a:lnSpc>
        <a:spcBef>
          <a:spcPct val="0"/>
        </a:spcBef>
        <a:buNone/>
        <a:defRPr lang="en-US" sz="4000" b="1" kern="1200" cap="none" spc="-11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Avenir" panose="02000503020000020003" pitchFamily="2" charset="0"/>
          <a:ea typeface="+mn-ea"/>
          <a:cs typeface="Avenir" panose="02000503020000020003" pitchFamily="2" charset="0"/>
        </a:defRPr>
      </a:lvl1pPr>
    </p:titleStyle>
    <p:bodyStyle>
      <a:lvl1pPr marL="251909" marR="0" indent="-251909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28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200" marR="0" indent="-256032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Courier New" panose="02070309020205020404" pitchFamily="49" charset="0"/>
        <a:buChar char="o"/>
        <a:tabLst/>
        <a:defRPr sz="2400" kern="1200" spc="0" baseline="0">
          <a:solidFill>
            <a:srgbClr val="696969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87788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8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55726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§"/>
        <a:tabLst/>
        <a:defRPr sz="1500" kern="1200" spc="0" baseline="0">
          <a:solidFill>
            <a:srgbClr val="696969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923667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5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884387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005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69621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2236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616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232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849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464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081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5697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8313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0930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">
          <p15:clr>
            <a:srgbClr val="5ACBF0"/>
          </p15:clr>
        </p15:guide>
        <p15:guide id="2" pos="57">
          <p15:clr>
            <a:srgbClr val="5ACBF0"/>
          </p15:clr>
        </p15:guide>
        <p15:guide id="3" orient="horz" pos="731">
          <p15:clr>
            <a:srgbClr val="A4A3A4"/>
          </p15:clr>
        </p15:guide>
        <p15:guide id="4" orient="horz" pos="1403">
          <p15:clr>
            <a:srgbClr val="A4A3A4"/>
          </p15:clr>
        </p15:guide>
        <p15:guide id="5" orient="horz" pos="2075">
          <p15:clr>
            <a:srgbClr val="A4A3A4"/>
          </p15:clr>
        </p15:guide>
        <p15:guide id="6" orient="horz" pos="2915">
          <p15:clr>
            <a:srgbClr val="A4A3A4"/>
          </p15:clr>
        </p15:guide>
        <p15:guide id="7" orient="horz" pos="3083">
          <p15:clr>
            <a:srgbClr val="A4A3A4"/>
          </p15:clr>
        </p15:guide>
        <p15:guide id="8" orient="horz" pos="4091">
          <p15:clr>
            <a:srgbClr val="A4A3A4"/>
          </p15:clr>
        </p15:guide>
        <p15:guide id="9" orient="horz" pos="4259">
          <p15:clr>
            <a:srgbClr val="5ACBF0"/>
          </p15:clr>
        </p15:guide>
        <p15:guide id="10" pos="224">
          <p15:clr>
            <a:srgbClr val="A4A3A4"/>
          </p15:clr>
        </p15:guide>
        <p15:guide id="11" pos="560">
          <p15:clr>
            <a:srgbClr val="A4A3A4"/>
          </p15:clr>
        </p15:guide>
        <p15:guide id="12" pos="2405">
          <p15:clr>
            <a:srgbClr val="A4A3A4"/>
          </p15:clr>
        </p15:guide>
        <p15:guide id="13" pos="2573">
          <p15:clr>
            <a:srgbClr val="A4A3A4"/>
          </p15:clr>
        </p15:guide>
        <p15:guide id="14" pos="3579">
          <p15:clr>
            <a:srgbClr val="A4A3A4"/>
          </p15:clr>
        </p15:guide>
        <p15:guide id="15" pos="4086">
          <p15:clr>
            <a:srgbClr val="A4A3A4"/>
          </p15:clr>
        </p15:guide>
        <p15:guide id="16" pos="4758">
          <p15:clr>
            <a:srgbClr val="A4A3A4"/>
          </p15:clr>
        </p15:guide>
        <p15:guide id="17" pos="5261">
          <p15:clr>
            <a:srgbClr val="A4A3A4"/>
          </p15:clr>
        </p15:guide>
        <p15:guide id="18" pos="5933">
          <p15:clr>
            <a:srgbClr val="A4A3A4"/>
          </p15:clr>
        </p15:guide>
        <p15:guide id="19" pos="6101">
          <p15:clr>
            <a:srgbClr val="A4A3A4"/>
          </p15:clr>
        </p15:guide>
        <p15:guide id="20" pos="6939">
          <p15:clr>
            <a:srgbClr val="A4A3A4"/>
          </p15:clr>
        </p15:guide>
        <p15:guide id="21" pos="7611">
          <p15:clr>
            <a:srgbClr val="5ACBF0"/>
          </p15:clr>
        </p15:guide>
        <p15:guide id="22" pos="393">
          <p15:clr>
            <a:srgbClr val="A4A3A4"/>
          </p15:clr>
        </p15:guide>
        <p15:guide id="23" pos="728">
          <p15:clr>
            <a:srgbClr val="A4A3A4"/>
          </p15:clr>
        </p15:guide>
        <p15:guide id="24" pos="896">
          <p15:clr>
            <a:srgbClr val="A4A3A4"/>
          </p15:clr>
        </p15:guide>
        <p15:guide id="25" pos="1062">
          <p15:clr>
            <a:srgbClr val="A4A3A4"/>
          </p15:clr>
        </p15:guide>
        <p15:guide id="26" pos="1230">
          <p15:clr>
            <a:srgbClr val="A4A3A4"/>
          </p15:clr>
        </p15:guide>
        <p15:guide id="27" pos="1398">
          <p15:clr>
            <a:srgbClr val="A4A3A4"/>
          </p15:clr>
        </p15:guide>
        <p15:guide id="28" pos="1734">
          <p15:clr>
            <a:srgbClr val="A4A3A4"/>
          </p15:clr>
        </p15:guide>
        <p15:guide id="29" pos="1565">
          <p15:clr>
            <a:srgbClr val="A4A3A4"/>
          </p15:clr>
        </p15:guide>
        <p15:guide id="30" pos="1902">
          <p15:clr>
            <a:srgbClr val="A4A3A4"/>
          </p15:clr>
        </p15:guide>
        <p15:guide id="31" pos="2069">
          <p15:clr>
            <a:srgbClr val="A4A3A4"/>
          </p15:clr>
        </p15:guide>
        <p15:guide id="32" pos="2237">
          <p15:clr>
            <a:srgbClr val="A4A3A4"/>
          </p15:clr>
        </p15:guide>
        <p15:guide id="33" pos="2741">
          <p15:clr>
            <a:srgbClr val="A4A3A4"/>
          </p15:clr>
        </p15:guide>
        <p15:guide id="34" pos="2909">
          <p15:clr>
            <a:srgbClr val="A4A3A4"/>
          </p15:clr>
        </p15:guide>
        <p15:guide id="35" pos="3077">
          <p15:clr>
            <a:srgbClr val="A4A3A4"/>
          </p15:clr>
        </p15:guide>
        <p15:guide id="36" pos="3245">
          <p15:clr>
            <a:srgbClr val="A4A3A4"/>
          </p15:clr>
        </p15:guide>
        <p15:guide id="37" pos="3413">
          <p15:clr>
            <a:srgbClr val="A4A3A4"/>
          </p15:clr>
        </p15:guide>
        <p15:guide id="38" pos="3918">
          <p15:clr>
            <a:srgbClr val="A4A3A4"/>
          </p15:clr>
        </p15:guide>
        <p15:guide id="39" pos="3749">
          <p15:clr>
            <a:srgbClr val="A4A3A4"/>
          </p15:clr>
        </p15:guide>
        <p15:guide id="40" pos="4589">
          <p15:clr>
            <a:srgbClr val="A4A3A4"/>
          </p15:clr>
        </p15:guide>
        <p15:guide id="41" pos="4422">
          <p15:clr>
            <a:srgbClr val="A4A3A4"/>
          </p15:clr>
        </p15:guide>
        <p15:guide id="42" pos="4254">
          <p15:clr>
            <a:srgbClr val="A4A3A4"/>
          </p15:clr>
        </p15:guide>
        <p15:guide id="43" pos="5093">
          <p15:clr>
            <a:srgbClr val="A4A3A4"/>
          </p15:clr>
        </p15:guide>
        <p15:guide id="44" pos="4925">
          <p15:clr>
            <a:srgbClr val="A4A3A4"/>
          </p15:clr>
        </p15:guide>
        <p15:guide id="45" pos="5429">
          <p15:clr>
            <a:srgbClr val="A4A3A4"/>
          </p15:clr>
        </p15:guide>
        <p15:guide id="46" pos="5597">
          <p15:clr>
            <a:srgbClr val="A4A3A4"/>
          </p15:clr>
        </p15:guide>
        <p15:guide id="47" pos="5765">
          <p15:clr>
            <a:srgbClr val="A4A3A4"/>
          </p15:clr>
        </p15:guide>
        <p15:guide id="48" pos="6269">
          <p15:clr>
            <a:srgbClr val="A4A3A4"/>
          </p15:clr>
        </p15:guide>
        <p15:guide id="49" pos="6437">
          <p15:clr>
            <a:srgbClr val="A4A3A4"/>
          </p15:clr>
        </p15:guide>
        <p15:guide id="50" pos="6603">
          <p15:clr>
            <a:srgbClr val="A4A3A4"/>
          </p15:clr>
        </p15:guide>
        <p15:guide id="51" pos="6773">
          <p15:clr>
            <a:srgbClr val="A4A3A4"/>
          </p15:clr>
        </p15:guide>
        <p15:guide id="52" pos="7107">
          <p15:clr>
            <a:srgbClr val="A4A3A4"/>
          </p15:clr>
        </p15:guide>
        <p15:guide id="53" pos="7275">
          <p15:clr>
            <a:srgbClr val="A4A3A4"/>
          </p15:clr>
        </p15:guide>
        <p15:guide id="54" pos="7443">
          <p15:clr>
            <a:srgbClr val="A4A3A4"/>
          </p15:clr>
        </p15:guide>
        <p15:guide id="55" orient="horz" pos="3923">
          <p15:clr>
            <a:srgbClr val="A4A3A4"/>
          </p15:clr>
        </p15:guide>
        <p15:guide id="56" orient="horz" pos="3755">
          <p15:clr>
            <a:srgbClr val="A4A3A4"/>
          </p15:clr>
        </p15:guide>
        <p15:guide id="57" orient="horz" pos="3419">
          <p15:clr>
            <a:srgbClr val="A4A3A4"/>
          </p15:clr>
        </p15:guide>
        <p15:guide id="58" orient="horz" pos="3251">
          <p15:clr>
            <a:srgbClr val="A4A3A4"/>
          </p15:clr>
        </p15:guide>
        <p15:guide id="59" orient="horz" pos="2747">
          <p15:clr>
            <a:srgbClr val="A4A3A4"/>
          </p15:clr>
        </p15:guide>
        <p15:guide id="60" orient="horz" pos="2579">
          <p15:clr>
            <a:srgbClr val="A4A3A4"/>
          </p15:clr>
        </p15:guide>
        <p15:guide id="61" orient="horz" pos="2411">
          <p15:clr>
            <a:srgbClr val="A4A3A4"/>
          </p15:clr>
        </p15:guide>
        <p15:guide id="62" orient="horz" pos="2243">
          <p15:clr>
            <a:srgbClr val="A4A3A4"/>
          </p15:clr>
        </p15:guide>
        <p15:guide id="63" orient="horz" pos="1907">
          <p15:clr>
            <a:srgbClr val="A4A3A4"/>
          </p15:clr>
        </p15:guide>
        <p15:guide id="64" orient="horz" pos="1235">
          <p15:clr>
            <a:srgbClr val="A4A3A4"/>
          </p15:clr>
        </p15:guide>
        <p15:guide id="65" orient="horz" pos="1067">
          <p15:clr>
            <a:srgbClr val="A4A3A4"/>
          </p15:clr>
        </p15:guide>
        <p15:guide id="66" orient="horz" pos="899">
          <p15:clr>
            <a:srgbClr val="A4A3A4"/>
          </p15:clr>
        </p15:guide>
        <p15:guide id="67" orient="horz" pos="395">
          <p15:clr>
            <a:srgbClr val="A4A3A4"/>
          </p15:clr>
        </p15:guide>
        <p15:guide id="68" orient="horz" pos="227">
          <p15:clr>
            <a:srgbClr val="A4A3A4"/>
          </p15:clr>
        </p15:guide>
        <p15:guide id="69" orient="horz" pos="563">
          <p15:clr>
            <a:srgbClr val="A4A3A4"/>
          </p15:clr>
        </p15:guide>
        <p15:guide id="70" orient="horz" pos="1571">
          <p15:clr>
            <a:srgbClr val="A4A3A4"/>
          </p15:clr>
        </p15:guide>
        <p15:guide id="71" orient="horz" pos="1739">
          <p15:clr>
            <a:srgbClr val="A4A3A4"/>
          </p15:clr>
        </p15:guide>
        <p15:guide id="72" orient="horz" pos="3587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696" y="218339"/>
            <a:ext cx="8741880" cy="674749"/>
          </a:xfrm>
          <a:prstGeom prst="rect">
            <a:avLst/>
          </a:prstGeom>
        </p:spPr>
        <p:txBody>
          <a:bodyPr vert="horz" wrap="square" lIns="107524" tIns="67202" rIns="107524" bIns="6720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0" cy="1756160"/>
          </a:xfrm>
          <a:prstGeom prst="rect">
            <a:avLst/>
          </a:prstGeom>
        </p:spPr>
        <p:txBody>
          <a:bodyPr vert="horz" wrap="square" lIns="107524" tIns="67202" rIns="107524" bIns="67202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id" hidden="1"/>
          <p:cNvGrpSpPr>
            <a:grpSpLocks noChangeAspect="1"/>
          </p:cNvGrpSpPr>
          <p:nvPr userDrawn="1"/>
        </p:nvGrpSpPr>
        <p:grpSpPr bwMode="auto">
          <a:xfrm>
            <a:off x="69472" y="71476"/>
            <a:ext cx="8996924" cy="5000569"/>
            <a:chOff x="-631" y="-324"/>
            <a:chExt cx="8936" cy="4968"/>
          </a:xfrm>
        </p:grpSpPr>
        <p:sp>
          <p:nvSpPr>
            <p:cNvPr id="6" name="Rectangle 84"/>
            <p:cNvSpPr>
              <a:spLocks noChangeArrowheads="1"/>
            </p:cNvSpPr>
            <p:nvPr/>
          </p:nvSpPr>
          <p:spPr bwMode="auto">
            <a:xfrm>
              <a:off x="-631" y="-324"/>
              <a:ext cx="8936" cy="4968"/>
            </a:xfrm>
            <a:prstGeom prst="rect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" name="Line 85"/>
            <p:cNvSpPr>
              <a:spLocks noChangeShapeType="1"/>
            </p:cNvSpPr>
            <p:nvPr/>
          </p:nvSpPr>
          <p:spPr bwMode="auto">
            <a:xfrm>
              <a:off x="-631" y="4445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8" name="Line 86"/>
            <p:cNvSpPr>
              <a:spLocks noChangeShapeType="1"/>
            </p:cNvSpPr>
            <p:nvPr/>
          </p:nvSpPr>
          <p:spPr bwMode="auto">
            <a:xfrm>
              <a:off x="-631" y="424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9" name="Line 87"/>
            <p:cNvSpPr>
              <a:spLocks noChangeShapeType="1"/>
            </p:cNvSpPr>
            <p:nvPr/>
          </p:nvSpPr>
          <p:spPr bwMode="auto">
            <a:xfrm>
              <a:off x="-631" y="404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0" name="Line 88"/>
            <p:cNvSpPr>
              <a:spLocks noChangeShapeType="1"/>
            </p:cNvSpPr>
            <p:nvPr/>
          </p:nvSpPr>
          <p:spPr bwMode="auto">
            <a:xfrm>
              <a:off x="-631" y="3849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1" name="Line 89"/>
            <p:cNvSpPr>
              <a:spLocks noChangeShapeType="1"/>
            </p:cNvSpPr>
            <p:nvPr/>
          </p:nvSpPr>
          <p:spPr bwMode="auto">
            <a:xfrm>
              <a:off x="-631" y="3650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2" name="Line 90"/>
            <p:cNvSpPr>
              <a:spLocks noChangeShapeType="1"/>
            </p:cNvSpPr>
            <p:nvPr/>
          </p:nvSpPr>
          <p:spPr bwMode="auto">
            <a:xfrm>
              <a:off x="-631" y="345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3" name="Line 91"/>
            <p:cNvSpPr>
              <a:spLocks noChangeShapeType="1"/>
            </p:cNvSpPr>
            <p:nvPr/>
          </p:nvSpPr>
          <p:spPr bwMode="auto">
            <a:xfrm>
              <a:off x="-631" y="325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4" name="Line 92"/>
            <p:cNvSpPr>
              <a:spLocks noChangeShapeType="1"/>
            </p:cNvSpPr>
            <p:nvPr/>
          </p:nvSpPr>
          <p:spPr bwMode="auto">
            <a:xfrm>
              <a:off x="-631" y="3054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5" name="Line 93"/>
            <p:cNvSpPr>
              <a:spLocks noChangeShapeType="1"/>
            </p:cNvSpPr>
            <p:nvPr/>
          </p:nvSpPr>
          <p:spPr bwMode="auto">
            <a:xfrm>
              <a:off x="-631" y="2856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6" name="Line 94"/>
            <p:cNvSpPr>
              <a:spLocks noChangeShapeType="1"/>
            </p:cNvSpPr>
            <p:nvPr/>
          </p:nvSpPr>
          <p:spPr bwMode="auto">
            <a:xfrm>
              <a:off x="-631" y="265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7" name="Line 95"/>
            <p:cNvSpPr>
              <a:spLocks noChangeShapeType="1"/>
            </p:cNvSpPr>
            <p:nvPr/>
          </p:nvSpPr>
          <p:spPr bwMode="auto">
            <a:xfrm>
              <a:off x="-631" y="245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8" name="Line 96"/>
            <p:cNvSpPr>
              <a:spLocks noChangeShapeType="1"/>
            </p:cNvSpPr>
            <p:nvPr/>
          </p:nvSpPr>
          <p:spPr bwMode="auto">
            <a:xfrm>
              <a:off x="-631" y="2259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9" name="Line 97"/>
            <p:cNvSpPr>
              <a:spLocks noChangeShapeType="1"/>
            </p:cNvSpPr>
            <p:nvPr/>
          </p:nvSpPr>
          <p:spPr bwMode="auto">
            <a:xfrm>
              <a:off x="-631" y="2061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0" name="Line 98"/>
            <p:cNvSpPr>
              <a:spLocks noChangeShapeType="1"/>
            </p:cNvSpPr>
            <p:nvPr/>
          </p:nvSpPr>
          <p:spPr bwMode="auto">
            <a:xfrm>
              <a:off x="-631" y="186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1" name="Line 99"/>
            <p:cNvSpPr>
              <a:spLocks noChangeShapeType="1"/>
            </p:cNvSpPr>
            <p:nvPr/>
          </p:nvSpPr>
          <p:spPr bwMode="auto">
            <a:xfrm>
              <a:off x="-631" y="166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2" name="Line 100"/>
            <p:cNvSpPr>
              <a:spLocks noChangeShapeType="1"/>
            </p:cNvSpPr>
            <p:nvPr/>
          </p:nvSpPr>
          <p:spPr bwMode="auto">
            <a:xfrm>
              <a:off x="-631" y="1464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3" name="Line 101"/>
            <p:cNvSpPr>
              <a:spLocks noChangeShapeType="1"/>
            </p:cNvSpPr>
            <p:nvPr/>
          </p:nvSpPr>
          <p:spPr bwMode="auto">
            <a:xfrm>
              <a:off x="-631" y="1266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4" name="Line 102"/>
            <p:cNvSpPr>
              <a:spLocks noChangeShapeType="1"/>
            </p:cNvSpPr>
            <p:nvPr/>
          </p:nvSpPr>
          <p:spPr bwMode="auto">
            <a:xfrm>
              <a:off x="-631" y="106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5" name="Line 103"/>
            <p:cNvSpPr>
              <a:spLocks noChangeShapeType="1"/>
            </p:cNvSpPr>
            <p:nvPr/>
          </p:nvSpPr>
          <p:spPr bwMode="auto">
            <a:xfrm>
              <a:off x="-631" y="86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6" name="Line 104"/>
            <p:cNvSpPr>
              <a:spLocks noChangeShapeType="1"/>
            </p:cNvSpPr>
            <p:nvPr/>
          </p:nvSpPr>
          <p:spPr bwMode="auto">
            <a:xfrm>
              <a:off x="-631" y="670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7" name="Line 105"/>
            <p:cNvSpPr>
              <a:spLocks noChangeShapeType="1"/>
            </p:cNvSpPr>
            <p:nvPr/>
          </p:nvSpPr>
          <p:spPr bwMode="auto">
            <a:xfrm>
              <a:off x="-631" y="471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8" name="Line 106"/>
            <p:cNvSpPr>
              <a:spLocks noChangeShapeType="1"/>
            </p:cNvSpPr>
            <p:nvPr/>
          </p:nvSpPr>
          <p:spPr bwMode="auto">
            <a:xfrm>
              <a:off x="-631" y="27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9" name="Line 107"/>
            <p:cNvSpPr>
              <a:spLocks noChangeShapeType="1"/>
            </p:cNvSpPr>
            <p:nvPr/>
          </p:nvSpPr>
          <p:spPr bwMode="auto">
            <a:xfrm>
              <a:off x="-631" y="7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0" name="Line 108"/>
            <p:cNvSpPr>
              <a:spLocks noChangeShapeType="1"/>
            </p:cNvSpPr>
            <p:nvPr/>
          </p:nvSpPr>
          <p:spPr bwMode="auto">
            <a:xfrm>
              <a:off x="-631" y="-125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1" name="Line 109"/>
            <p:cNvSpPr>
              <a:spLocks noChangeShapeType="1"/>
            </p:cNvSpPr>
            <p:nvPr/>
          </p:nvSpPr>
          <p:spPr bwMode="auto">
            <a:xfrm>
              <a:off x="810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2" name="Line 110"/>
            <p:cNvSpPr>
              <a:spLocks noChangeShapeType="1"/>
            </p:cNvSpPr>
            <p:nvPr/>
          </p:nvSpPr>
          <p:spPr bwMode="auto">
            <a:xfrm>
              <a:off x="790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3" name="Line 111"/>
            <p:cNvSpPr>
              <a:spLocks noChangeShapeType="1"/>
            </p:cNvSpPr>
            <p:nvPr/>
          </p:nvSpPr>
          <p:spPr bwMode="auto">
            <a:xfrm>
              <a:off x="770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4" name="Line 112"/>
            <p:cNvSpPr>
              <a:spLocks noChangeShapeType="1"/>
            </p:cNvSpPr>
            <p:nvPr/>
          </p:nvSpPr>
          <p:spPr bwMode="auto">
            <a:xfrm>
              <a:off x="751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5" name="Line 113"/>
            <p:cNvSpPr>
              <a:spLocks noChangeShapeType="1"/>
            </p:cNvSpPr>
            <p:nvPr/>
          </p:nvSpPr>
          <p:spPr bwMode="auto">
            <a:xfrm>
              <a:off x="731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6" name="Line 114"/>
            <p:cNvSpPr>
              <a:spLocks noChangeShapeType="1"/>
            </p:cNvSpPr>
            <p:nvPr/>
          </p:nvSpPr>
          <p:spPr bwMode="auto">
            <a:xfrm>
              <a:off x="711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7" name="Line 115"/>
            <p:cNvSpPr>
              <a:spLocks noChangeShapeType="1"/>
            </p:cNvSpPr>
            <p:nvPr/>
          </p:nvSpPr>
          <p:spPr bwMode="auto">
            <a:xfrm>
              <a:off x="691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8" name="Line 116"/>
            <p:cNvSpPr>
              <a:spLocks noChangeShapeType="1"/>
            </p:cNvSpPr>
            <p:nvPr/>
          </p:nvSpPr>
          <p:spPr bwMode="auto">
            <a:xfrm>
              <a:off x="671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9" name="Line 117"/>
            <p:cNvSpPr>
              <a:spLocks noChangeShapeType="1"/>
            </p:cNvSpPr>
            <p:nvPr/>
          </p:nvSpPr>
          <p:spPr bwMode="auto">
            <a:xfrm>
              <a:off x="6517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0" name="Line 118"/>
            <p:cNvSpPr>
              <a:spLocks noChangeShapeType="1"/>
            </p:cNvSpPr>
            <p:nvPr/>
          </p:nvSpPr>
          <p:spPr bwMode="auto">
            <a:xfrm>
              <a:off x="631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1" name="Line 119"/>
            <p:cNvSpPr>
              <a:spLocks noChangeShapeType="1"/>
            </p:cNvSpPr>
            <p:nvPr/>
          </p:nvSpPr>
          <p:spPr bwMode="auto">
            <a:xfrm>
              <a:off x="612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2" name="Line 120"/>
            <p:cNvSpPr>
              <a:spLocks noChangeShapeType="1"/>
            </p:cNvSpPr>
            <p:nvPr/>
          </p:nvSpPr>
          <p:spPr bwMode="auto">
            <a:xfrm>
              <a:off x="592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3" name="Line 121"/>
            <p:cNvSpPr>
              <a:spLocks noChangeShapeType="1"/>
            </p:cNvSpPr>
            <p:nvPr/>
          </p:nvSpPr>
          <p:spPr bwMode="auto">
            <a:xfrm>
              <a:off x="572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4" name="Line 122"/>
            <p:cNvSpPr>
              <a:spLocks noChangeShapeType="1"/>
            </p:cNvSpPr>
            <p:nvPr/>
          </p:nvSpPr>
          <p:spPr bwMode="auto">
            <a:xfrm>
              <a:off x="552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5" name="Line 123"/>
            <p:cNvSpPr>
              <a:spLocks noChangeShapeType="1"/>
            </p:cNvSpPr>
            <p:nvPr/>
          </p:nvSpPr>
          <p:spPr bwMode="auto">
            <a:xfrm>
              <a:off x="532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6" name="Line 124"/>
            <p:cNvSpPr>
              <a:spLocks noChangeShapeType="1"/>
            </p:cNvSpPr>
            <p:nvPr/>
          </p:nvSpPr>
          <p:spPr bwMode="auto">
            <a:xfrm>
              <a:off x="5127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7" name="Line 125"/>
            <p:cNvSpPr>
              <a:spLocks noChangeShapeType="1"/>
            </p:cNvSpPr>
            <p:nvPr/>
          </p:nvSpPr>
          <p:spPr bwMode="auto">
            <a:xfrm>
              <a:off x="492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8" name="Line 126"/>
            <p:cNvSpPr>
              <a:spLocks noChangeShapeType="1"/>
            </p:cNvSpPr>
            <p:nvPr/>
          </p:nvSpPr>
          <p:spPr bwMode="auto">
            <a:xfrm>
              <a:off x="473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9" name="Line 127"/>
            <p:cNvSpPr>
              <a:spLocks noChangeShapeType="1"/>
            </p:cNvSpPr>
            <p:nvPr/>
          </p:nvSpPr>
          <p:spPr bwMode="auto">
            <a:xfrm>
              <a:off x="453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0" name="Line 128"/>
            <p:cNvSpPr>
              <a:spLocks noChangeShapeType="1"/>
            </p:cNvSpPr>
            <p:nvPr/>
          </p:nvSpPr>
          <p:spPr bwMode="auto">
            <a:xfrm>
              <a:off x="433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1" name="Line 129"/>
            <p:cNvSpPr>
              <a:spLocks noChangeShapeType="1"/>
            </p:cNvSpPr>
            <p:nvPr/>
          </p:nvSpPr>
          <p:spPr bwMode="auto">
            <a:xfrm>
              <a:off x="413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2" name="Line 130"/>
            <p:cNvSpPr>
              <a:spLocks noChangeShapeType="1"/>
            </p:cNvSpPr>
            <p:nvPr/>
          </p:nvSpPr>
          <p:spPr bwMode="auto">
            <a:xfrm>
              <a:off x="39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3" name="Line 131"/>
            <p:cNvSpPr>
              <a:spLocks noChangeShapeType="1"/>
            </p:cNvSpPr>
            <p:nvPr/>
          </p:nvSpPr>
          <p:spPr bwMode="auto">
            <a:xfrm>
              <a:off x="373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4" name="Line 132"/>
            <p:cNvSpPr>
              <a:spLocks noChangeShapeType="1"/>
            </p:cNvSpPr>
            <p:nvPr/>
          </p:nvSpPr>
          <p:spPr bwMode="auto">
            <a:xfrm>
              <a:off x="35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5" name="Line 133"/>
            <p:cNvSpPr>
              <a:spLocks noChangeShapeType="1"/>
            </p:cNvSpPr>
            <p:nvPr/>
          </p:nvSpPr>
          <p:spPr bwMode="auto">
            <a:xfrm>
              <a:off x="333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6" name="Line 134"/>
            <p:cNvSpPr>
              <a:spLocks noChangeShapeType="1"/>
            </p:cNvSpPr>
            <p:nvPr/>
          </p:nvSpPr>
          <p:spPr bwMode="auto">
            <a:xfrm>
              <a:off x="313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7" name="Line 135"/>
            <p:cNvSpPr>
              <a:spLocks noChangeShapeType="1"/>
            </p:cNvSpPr>
            <p:nvPr/>
          </p:nvSpPr>
          <p:spPr bwMode="auto">
            <a:xfrm>
              <a:off x="294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8" name="Line 136"/>
            <p:cNvSpPr>
              <a:spLocks noChangeShapeType="1"/>
            </p:cNvSpPr>
            <p:nvPr/>
          </p:nvSpPr>
          <p:spPr bwMode="auto">
            <a:xfrm>
              <a:off x="274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9" name="Line 137"/>
            <p:cNvSpPr>
              <a:spLocks noChangeShapeType="1"/>
            </p:cNvSpPr>
            <p:nvPr/>
          </p:nvSpPr>
          <p:spPr bwMode="auto">
            <a:xfrm>
              <a:off x="2544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0" name="Line 138"/>
            <p:cNvSpPr>
              <a:spLocks noChangeShapeType="1"/>
            </p:cNvSpPr>
            <p:nvPr/>
          </p:nvSpPr>
          <p:spPr bwMode="auto">
            <a:xfrm>
              <a:off x="234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1" name="Line 139"/>
            <p:cNvSpPr>
              <a:spLocks noChangeShapeType="1"/>
            </p:cNvSpPr>
            <p:nvPr/>
          </p:nvSpPr>
          <p:spPr bwMode="auto">
            <a:xfrm>
              <a:off x="214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2" name="Line 140"/>
            <p:cNvSpPr>
              <a:spLocks noChangeShapeType="1"/>
            </p:cNvSpPr>
            <p:nvPr/>
          </p:nvSpPr>
          <p:spPr bwMode="auto">
            <a:xfrm>
              <a:off x="194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3" name="Line 141"/>
            <p:cNvSpPr>
              <a:spLocks noChangeShapeType="1"/>
            </p:cNvSpPr>
            <p:nvPr/>
          </p:nvSpPr>
          <p:spPr bwMode="auto">
            <a:xfrm>
              <a:off x="174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4" name="Line 142"/>
            <p:cNvSpPr>
              <a:spLocks noChangeShapeType="1"/>
            </p:cNvSpPr>
            <p:nvPr/>
          </p:nvSpPr>
          <p:spPr bwMode="auto">
            <a:xfrm>
              <a:off x="155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5" name="Line 143"/>
            <p:cNvSpPr>
              <a:spLocks noChangeShapeType="1"/>
            </p:cNvSpPr>
            <p:nvPr/>
          </p:nvSpPr>
          <p:spPr bwMode="auto">
            <a:xfrm>
              <a:off x="135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6" name="Line 144"/>
            <p:cNvSpPr>
              <a:spLocks noChangeShapeType="1"/>
            </p:cNvSpPr>
            <p:nvPr/>
          </p:nvSpPr>
          <p:spPr bwMode="auto">
            <a:xfrm>
              <a:off x="115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7" name="Line 145"/>
            <p:cNvSpPr>
              <a:spLocks noChangeShapeType="1"/>
            </p:cNvSpPr>
            <p:nvPr/>
          </p:nvSpPr>
          <p:spPr bwMode="auto">
            <a:xfrm>
              <a:off x="95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8" name="Line 146"/>
            <p:cNvSpPr>
              <a:spLocks noChangeShapeType="1"/>
            </p:cNvSpPr>
            <p:nvPr/>
          </p:nvSpPr>
          <p:spPr bwMode="auto">
            <a:xfrm>
              <a:off x="75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9" name="Line 147"/>
            <p:cNvSpPr>
              <a:spLocks noChangeShapeType="1"/>
            </p:cNvSpPr>
            <p:nvPr/>
          </p:nvSpPr>
          <p:spPr bwMode="auto">
            <a:xfrm>
              <a:off x="55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0" name="Line 148"/>
            <p:cNvSpPr>
              <a:spLocks noChangeShapeType="1"/>
            </p:cNvSpPr>
            <p:nvPr/>
          </p:nvSpPr>
          <p:spPr bwMode="auto">
            <a:xfrm>
              <a:off x="36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1" name="Line 149"/>
            <p:cNvSpPr>
              <a:spLocks noChangeShapeType="1"/>
            </p:cNvSpPr>
            <p:nvPr/>
          </p:nvSpPr>
          <p:spPr bwMode="auto">
            <a:xfrm>
              <a:off x="16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2" name="Line 150"/>
            <p:cNvSpPr>
              <a:spLocks noChangeShapeType="1"/>
            </p:cNvSpPr>
            <p:nvPr/>
          </p:nvSpPr>
          <p:spPr bwMode="auto">
            <a:xfrm>
              <a:off x="-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3" name="Line 151"/>
            <p:cNvSpPr>
              <a:spLocks noChangeShapeType="1"/>
            </p:cNvSpPr>
            <p:nvPr/>
          </p:nvSpPr>
          <p:spPr bwMode="auto">
            <a:xfrm>
              <a:off x="-234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4" name="Line 152"/>
            <p:cNvSpPr>
              <a:spLocks noChangeShapeType="1"/>
            </p:cNvSpPr>
            <p:nvPr/>
          </p:nvSpPr>
          <p:spPr bwMode="auto">
            <a:xfrm>
              <a:off x="-43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</p:grpSp>
      <p:sp>
        <p:nvSpPr>
          <p:cNvPr id="75" name="Footer Placeholder 4">
            <a:extLst>
              <a:ext uri="{FF2B5EF4-FFF2-40B4-BE49-F238E27FC236}">
                <a16:creationId xmlns:a16="http://schemas.microsoft.com/office/drawing/2014/main" id="{CFA108DC-830C-4C45-8A79-00E5B005F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094" y="4871739"/>
            <a:ext cx="9051906" cy="220499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1000"/>
            </a:lvl1pPr>
          </a:lstStyle>
          <a:p>
            <a:r>
              <a:rPr lang="en-US"/>
              <a:t>© Joy of 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89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transition>
    <p:fade/>
  </p:transition>
  <p:txStyles>
    <p:titleStyle>
      <a:lvl1pPr algn="ctr" defTabSz="685232" rtl="0" eaLnBrk="1" latinLnBrk="0" hangingPunct="1">
        <a:lnSpc>
          <a:spcPct val="90000"/>
        </a:lnSpc>
        <a:spcBef>
          <a:spcPct val="0"/>
        </a:spcBef>
        <a:buNone/>
        <a:defRPr lang="en-US" sz="4000" b="1" kern="1200" cap="none" spc="-11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Avenir" panose="02000503020000020003" pitchFamily="2" charset="0"/>
          <a:ea typeface="+mn-ea"/>
          <a:cs typeface="Avenir" panose="02000503020000020003" pitchFamily="2" charset="0"/>
        </a:defRPr>
      </a:lvl1pPr>
    </p:titleStyle>
    <p:bodyStyle>
      <a:lvl1pPr marL="251909" marR="0" indent="-251909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2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29177" marR="0" indent="-177268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Courier New" panose="02070309020205020404" pitchFamily="49" charset="0"/>
        <a:buChar char="o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87788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55726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§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923667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884387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005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69621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2236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616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232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849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464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081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5697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8313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0930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">
          <p15:clr>
            <a:srgbClr val="5ACBF0"/>
          </p15:clr>
        </p15:guide>
        <p15:guide id="2" pos="57">
          <p15:clr>
            <a:srgbClr val="5ACBF0"/>
          </p15:clr>
        </p15:guide>
        <p15:guide id="3" orient="horz" pos="731">
          <p15:clr>
            <a:srgbClr val="A4A3A4"/>
          </p15:clr>
        </p15:guide>
        <p15:guide id="4" orient="horz" pos="1403">
          <p15:clr>
            <a:srgbClr val="A4A3A4"/>
          </p15:clr>
        </p15:guide>
        <p15:guide id="5" orient="horz" pos="2075">
          <p15:clr>
            <a:srgbClr val="A4A3A4"/>
          </p15:clr>
        </p15:guide>
        <p15:guide id="6" orient="horz" pos="2915">
          <p15:clr>
            <a:srgbClr val="A4A3A4"/>
          </p15:clr>
        </p15:guide>
        <p15:guide id="7" orient="horz" pos="3083">
          <p15:clr>
            <a:srgbClr val="A4A3A4"/>
          </p15:clr>
        </p15:guide>
        <p15:guide id="8" orient="horz" pos="4091">
          <p15:clr>
            <a:srgbClr val="A4A3A4"/>
          </p15:clr>
        </p15:guide>
        <p15:guide id="9" orient="horz" pos="4259">
          <p15:clr>
            <a:srgbClr val="5ACBF0"/>
          </p15:clr>
        </p15:guide>
        <p15:guide id="10" pos="224">
          <p15:clr>
            <a:srgbClr val="A4A3A4"/>
          </p15:clr>
        </p15:guide>
        <p15:guide id="11" pos="560">
          <p15:clr>
            <a:srgbClr val="A4A3A4"/>
          </p15:clr>
        </p15:guide>
        <p15:guide id="12" pos="2405">
          <p15:clr>
            <a:srgbClr val="A4A3A4"/>
          </p15:clr>
        </p15:guide>
        <p15:guide id="13" pos="2573">
          <p15:clr>
            <a:srgbClr val="A4A3A4"/>
          </p15:clr>
        </p15:guide>
        <p15:guide id="14" pos="3579">
          <p15:clr>
            <a:srgbClr val="A4A3A4"/>
          </p15:clr>
        </p15:guide>
        <p15:guide id="15" pos="4086">
          <p15:clr>
            <a:srgbClr val="A4A3A4"/>
          </p15:clr>
        </p15:guide>
        <p15:guide id="16" pos="4758">
          <p15:clr>
            <a:srgbClr val="A4A3A4"/>
          </p15:clr>
        </p15:guide>
        <p15:guide id="17" pos="5261">
          <p15:clr>
            <a:srgbClr val="A4A3A4"/>
          </p15:clr>
        </p15:guide>
        <p15:guide id="18" pos="5933">
          <p15:clr>
            <a:srgbClr val="A4A3A4"/>
          </p15:clr>
        </p15:guide>
        <p15:guide id="19" pos="6101">
          <p15:clr>
            <a:srgbClr val="A4A3A4"/>
          </p15:clr>
        </p15:guide>
        <p15:guide id="20" pos="6939">
          <p15:clr>
            <a:srgbClr val="A4A3A4"/>
          </p15:clr>
        </p15:guide>
        <p15:guide id="21" pos="7611">
          <p15:clr>
            <a:srgbClr val="5ACBF0"/>
          </p15:clr>
        </p15:guide>
        <p15:guide id="22" pos="393">
          <p15:clr>
            <a:srgbClr val="A4A3A4"/>
          </p15:clr>
        </p15:guide>
        <p15:guide id="23" pos="728">
          <p15:clr>
            <a:srgbClr val="A4A3A4"/>
          </p15:clr>
        </p15:guide>
        <p15:guide id="24" pos="896">
          <p15:clr>
            <a:srgbClr val="A4A3A4"/>
          </p15:clr>
        </p15:guide>
        <p15:guide id="25" pos="1062">
          <p15:clr>
            <a:srgbClr val="A4A3A4"/>
          </p15:clr>
        </p15:guide>
        <p15:guide id="26" pos="1230">
          <p15:clr>
            <a:srgbClr val="A4A3A4"/>
          </p15:clr>
        </p15:guide>
        <p15:guide id="27" pos="1398">
          <p15:clr>
            <a:srgbClr val="A4A3A4"/>
          </p15:clr>
        </p15:guide>
        <p15:guide id="28" pos="1734">
          <p15:clr>
            <a:srgbClr val="A4A3A4"/>
          </p15:clr>
        </p15:guide>
        <p15:guide id="29" pos="1565">
          <p15:clr>
            <a:srgbClr val="A4A3A4"/>
          </p15:clr>
        </p15:guide>
        <p15:guide id="30" pos="1902">
          <p15:clr>
            <a:srgbClr val="A4A3A4"/>
          </p15:clr>
        </p15:guide>
        <p15:guide id="31" pos="2069">
          <p15:clr>
            <a:srgbClr val="A4A3A4"/>
          </p15:clr>
        </p15:guide>
        <p15:guide id="32" pos="2237">
          <p15:clr>
            <a:srgbClr val="A4A3A4"/>
          </p15:clr>
        </p15:guide>
        <p15:guide id="33" pos="2741">
          <p15:clr>
            <a:srgbClr val="A4A3A4"/>
          </p15:clr>
        </p15:guide>
        <p15:guide id="34" pos="2909">
          <p15:clr>
            <a:srgbClr val="A4A3A4"/>
          </p15:clr>
        </p15:guide>
        <p15:guide id="35" pos="3077">
          <p15:clr>
            <a:srgbClr val="A4A3A4"/>
          </p15:clr>
        </p15:guide>
        <p15:guide id="36" pos="3245">
          <p15:clr>
            <a:srgbClr val="A4A3A4"/>
          </p15:clr>
        </p15:guide>
        <p15:guide id="37" pos="3413">
          <p15:clr>
            <a:srgbClr val="A4A3A4"/>
          </p15:clr>
        </p15:guide>
        <p15:guide id="38" pos="3918">
          <p15:clr>
            <a:srgbClr val="A4A3A4"/>
          </p15:clr>
        </p15:guide>
        <p15:guide id="39" pos="3749">
          <p15:clr>
            <a:srgbClr val="A4A3A4"/>
          </p15:clr>
        </p15:guide>
        <p15:guide id="40" pos="4589">
          <p15:clr>
            <a:srgbClr val="A4A3A4"/>
          </p15:clr>
        </p15:guide>
        <p15:guide id="41" pos="4422">
          <p15:clr>
            <a:srgbClr val="A4A3A4"/>
          </p15:clr>
        </p15:guide>
        <p15:guide id="42" pos="4254">
          <p15:clr>
            <a:srgbClr val="A4A3A4"/>
          </p15:clr>
        </p15:guide>
        <p15:guide id="43" pos="5093">
          <p15:clr>
            <a:srgbClr val="A4A3A4"/>
          </p15:clr>
        </p15:guide>
        <p15:guide id="44" pos="4925">
          <p15:clr>
            <a:srgbClr val="A4A3A4"/>
          </p15:clr>
        </p15:guide>
        <p15:guide id="45" pos="5429">
          <p15:clr>
            <a:srgbClr val="A4A3A4"/>
          </p15:clr>
        </p15:guide>
        <p15:guide id="46" pos="5597">
          <p15:clr>
            <a:srgbClr val="A4A3A4"/>
          </p15:clr>
        </p15:guide>
        <p15:guide id="47" pos="5765">
          <p15:clr>
            <a:srgbClr val="A4A3A4"/>
          </p15:clr>
        </p15:guide>
        <p15:guide id="48" pos="6269">
          <p15:clr>
            <a:srgbClr val="A4A3A4"/>
          </p15:clr>
        </p15:guide>
        <p15:guide id="49" pos="6437">
          <p15:clr>
            <a:srgbClr val="A4A3A4"/>
          </p15:clr>
        </p15:guide>
        <p15:guide id="50" pos="6603">
          <p15:clr>
            <a:srgbClr val="A4A3A4"/>
          </p15:clr>
        </p15:guide>
        <p15:guide id="51" pos="6773">
          <p15:clr>
            <a:srgbClr val="A4A3A4"/>
          </p15:clr>
        </p15:guide>
        <p15:guide id="52" pos="7107">
          <p15:clr>
            <a:srgbClr val="A4A3A4"/>
          </p15:clr>
        </p15:guide>
        <p15:guide id="53" pos="7275">
          <p15:clr>
            <a:srgbClr val="A4A3A4"/>
          </p15:clr>
        </p15:guide>
        <p15:guide id="54" pos="7443">
          <p15:clr>
            <a:srgbClr val="A4A3A4"/>
          </p15:clr>
        </p15:guide>
        <p15:guide id="55" orient="horz" pos="3923">
          <p15:clr>
            <a:srgbClr val="A4A3A4"/>
          </p15:clr>
        </p15:guide>
        <p15:guide id="56" orient="horz" pos="3755">
          <p15:clr>
            <a:srgbClr val="A4A3A4"/>
          </p15:clr>
        </p15:guide>
        <p15:guide id="57" orient="horz" pos="3419">
          <p15:clr>
            <a:srgbClr val="A4A3A4"/>
          </p15:clr>
        </p15:guide>
        <p15:guide id="58" orient="horz" pos="3251">
          <p15:clr>
            <a:srgbClr val="A4A3A4"/>
          </p15:clr>
        </p15:guide>
        <p15:guide id="59" orient="horz" pos="2747">
          <p15:clr>
            <a:srgbClr val="A4A3A4"/>
          </p15:clr>
        </p15:guide>
        <p15:guide id="60" orient="horz" pos="2579">
          <p15:clr>
            <a:srgbClr val="A4A3A4"/>
          </p15:clr>
        </p15:guide>
        <p15:guide id="61" orient="horz" pos="2411">
          <p15:clr>
            <a:srgbClr val="A4A3A4"/>
          </p15:clr>
        </p15:guide>
        <p15:guide id="62" orient="horz" pos="2243">
          <p15:clr>
            <a:srgbClr val="A4A3A4"/>
          </p15:clr>
        </p15:guide>
        <p15:guide id="63" orient="horz" pos="1907">
          <p15:clr>
            <a:srgbClr val="A4A3A4"/>
          </p15:clr>
        </p15:guide>
        <p15:guide id="64" orient="horz" pos="1235">
          <p15:clr>
            <a:srgbClr val="A4A3A4"/>
          </p15:clr>
        </p15:guide>
        <p15:guide id="65" orient="horz" pos="1067">
          <p15:clr>
            <a:srgbClr val="A4A3A4"/>
          </p15:clr>
        </p15:guide>
        <p15:guide id="66" orient="horz" pos="899">
          <p15:clr>
            <a:srgbClr val="A4A3A4"/>
          </p15:clr>
        </p15:guide>
        <p15:guide id="67" orient="horz" pos="395">
          <p15:clr>
            <a:srgbClr val="A4A3A4"/>
          </p15:clr>
        </p15:guide>
        <p15:guide id="68" orient="horz" pos="227">
          <p15:clr>
            <a:srgbClr val="A4A3A4"/>
          </p15:clr>
        </p15:guide>
        <p15:guide id="69" orient="horz" pos="563">
          <p15:clr>
            <a:srgbClr val="A4A3A4"/>
          </p15:clr>
        </p15:guide>
        <p15:guide id="70" orient="horz" pos="1571">
          <p15:clr>
            <a:srgbClr val="A4A3A4"/>
          </p15:clr>
        </p15:guide>
        <p15:guide id="71" orient="horz" pos="1739">
          <p15:clr>
            <a:srgbClr val="A4A3A4"/>
          </p15:clr>
        </p15:guide>
        <p15:guide id="72" orient="horz" pos="3587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696" y="218339"/>
            <a:ext cx="8741880" cy="674749"/>
          </a:xfrm>
          <a:prstGeom prst="rect">
            <a:avLst/>
          </a:prstGeom>
        </p:spPr>
        <p:txBody>
          <a:bodyPr vert="horz" wrap="square" lIns="107524" tIns="67202" rIns="107524" bIns="6720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0" cy="1756160"/>
          </a:xfrm>
          <a:prstGeom prst="rect">
            <a:avLst/>
          </a:prstGeom>
        </p:spPr>
        <p:txBody>
          <a:bodyPr vert="horz" wrap="square" lIns="107524" tIns="67202" rIns="107524" bIns="67202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id" hidden="1"/>
          <p:cNvGrpSpPr>
            <a:grpSpLocks noChangeAspect="1"/>
          </p:cNvGrpSpPr>
          <p:nvPr userDrawn="1"/>
        </p:nvGrpSpPr>
        <p:grpSpPr bwMode="auto">
          <a:xfrm>
            <a:off x="69472" y="71476"/>
            <a:ext cx="8996924" cy="5000569"/>
            <a:chOff x="-631" y="-324"/>
            <a:chExt cx="8936" cy="4968"/>
          </a:xfrm>
        </p:grpSpPr>
        <p:sp>
          <p:nvSpPr>
            <p:cNvPr id="6" name="Rectangle 84"/>
            <p:cNvSpPr>
              <a:spLocks noChangeArrowheads="1"/>
            </p:cNvSpPr>
            <p:nvPr/>
          </p:nvSpPr>
          <p:spPr bwMode="auto">
            <a:xfrm>
              <a:off x="-631" y="-324"/>
              <a:ext cx="8936" cy="4968"/>
            </a:xfrm>
            <a:prstGeom prst="rect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" name="Line 85"/>
            <p:cNvSpPr>
              <a:spLocks noChangeShapeType="1"/>
            </p:cNvSpPr>
            <p:nvPr/>
          </p:nvSpPr>
          <p:spPr bwMode="auto">
            <a:xfrm>
              <a:off x="-631" y="4445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8" name="Line 86"/>
            <p:cNvSpPr>
              <a:spLocks noChangeShapeType="1"/>
            </p:cNvSpPr>
            <p:nvPr/>
          </p:nvSpPr>
          <p:spPr bwMode="auto">
            <a:xfrm>
              <a:off x="-631" y="424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9" name="Line 87"/>
            <p:cNvSpPr>
              <a:spLocks noChangeShapeType="1"/>
            </p:cNvSpPr>
            <p:nvPr/>
          </p:nvSpPr>
          <p:spPr bwMode="auto">
            <a:xfrm>
              <a:off x="-631" y="404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0" name="Line 88"/>
            <p:cNvSpPr>
              <a:spLocks noChangeShapeType="1"/>
            </p:cNvSpPr>
            <p:nvPr/>
          </p:nvSpPr>
          <p:spPr bwMode="auto">
            <a:xfrm>
              <a:off x="-631" y="3849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1" name="Line 89"/>
            <p:cNvSpPr>
              <a:spLocks noChangeShapeType="1"/>
            </p:cNvSpPr>
            <p:nvPr/>
          </p:nvSpPr>
          <p:spPr bwMode="auto">
            <a:xfrm>
              <a:off x="-631" y="3650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2" name="Line 90"/>
            <p:cNvSpPr>
              <a:spLocks noChangeShapeType="1"/>
            </p:cNvSpPr>
            <p:nvPr/>
          </p:nvSpPr>
          <p:spPr bwMode="auto">
            <a:xfrm>
              <a:off x="-631" y="345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3" name="Line 91"/>
            <p:cNvSpPr>
              <a:spLocks noChangeShapeType="1"/>
            </p:cNvSpPr>
            <p:nvPr/>
          </p:nvSpPr>
          <p:spPr bwMode="auto">
            <a:xfrm>
              <a:off x="-631" y="325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4" name="Line 92"/>
            <p:cNvSpPr>
              <a:spLocks noChangeShapeType="1"/>
            </p:cNvSpPr>
            <p:nvPr/>
          </p:nvSpPr>
          <p:spPr bwMode="auto">
            <a:xfrm>
              <a:off x="-631" y="3054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5" name="Line 93"/>
            <p:cNvSpPr>
              <a:spLocks noChangeShapeType="1"/>
            </p:cNvSpPr>
            <p:nvPr/>
          </p:nvSpPr>
          <p:spPr bwMode="auto">
            <a:xfrm>
              <a:off x="-631" y="2856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6" name="Line 94"/>
            <p:cNvSpPr>
              <a:spLocks noChangeShapeType="1"/>
            </p:cNvSpPr>
            <p:nvPr/>
          </p:nvSpPr>
          <p:spPr bwMode="auto">
            <a:xfrm>
              <a:off x="-631" y="265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7" name="Line 95"/>
            <p:cNvSpPr>
              <a:spLocks noChangeShapeType="1"/>
            </p:cNvSpPr>
            <p:nvPr/>
          </p:nvSpPr>
          <p:spPr bwMode="auto">
            <a:xfrm>
              <a:off x="-631" y="245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8" name="Line 96"/>
            <p:cNvSpPr>
              <a:spLocks noChangeShapeType="1"/>
            </p:cNvSpPr>
            <p:nvPr/>
          </p:nvSpPr>
          <p:spPr bwMode="auto">
            <a:xfrm>
              <a:off x="-631" y="2259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9" name="Line 97"/>
            <p:cNvSpPr>
              <a:spLocks noChangeShapeType="1"/>
            </p:cNvSpPr>
            <p:nvPr/>
          </p:nvSpPr>
          <p:spPr bwMode="auto">
            <a:xfrm>
              <a:off x="-631" y="2061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0" name="Line 98"/>
            <p:cNvSpPr>
              <a:spLocks noChangeShapeType="1"/>
            </p:cNvSpPr>
            <p:nvPr/>
          </p:nvSpPr>
          <p:spPr bwMode="auto">
            <a:xfrm>
              <a:off x="-631" y="186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1" name="Line 99"/>
            <p:cNvSpPr>
              <a:spLocks noChangeShapeType="1"/>
            </p:cNvSpPr>
            <p:nvPr/>
          </p:nvSpPr>
          <p:spPr bwMode="auto">
            <a:xfrm>
              <a:off x="-631" y="166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2" name="Line 100"/>
            <p:cNvSpPr>
              <a:spLocks noChangeShapeType="1"/>
            </p:cNvSpPr>
            <p:nvPr/>
          </p:nvSpPr>
          <p:spPr bwMode="auto">
            <a:xfrm>
              <a:off x="-631" y="1464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3" name="Line 101"/>
            <p:cNvSpPr>
              <a:spLocks noChangeShapeType="1"/>
            </p:cNvSpPr>
            <p:nvPr/>
          </p:nvSpPr>
          <p:spPr bwMode="auto">
            <a:xfrm>
              <a:off x="-631" y="1266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4" name="Line 102"/>
            <p:cNvSpPr>
              <a:spLocks noChangeShapeType="1"/>
            </p:cNvSpPr>
            <p:nvPr/>
          </p:nvSpPr>
          <p:spPr bwMode="auto">
            <a:xfrm>
              <a:off x="-631" y="106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5" name="Line 103"/>
            <p:cNvSpPr>
              <a:spLocks noChangeShapeType="1"/>
            </p:cNvSpPr>
            <p:nvPr/>
          </p:nvSpPr>
          <p:spPr bwMode="auto">
            <a:xfrm>
              <a:off x="-631" y="86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6" name="Line 104"/>
            <p:cNvSpPr>
              <a:spLocks noChangeShapeType="1"/>
            </p:cNvSpPr>
            <p:nvPr/>
          </p:nvSpPr>
          <p:spPr bwMode="auto">
            <a:xfrm>
              <a:off x="-631" y="670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7" name="Line 105"/>
            <p:cNvSpPr>
              <a:spLocks noChangeShapeType="1"/>
            </p:cNvSpPr>
            <p:nvPr/>
          </p:nvSpPr>
          <p:spPr bwMode="auto">
            <a:xfrm>
              <a:off x="-631" y="471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8" name="Line 106"/>
            <p:cNvSpPr>
              <a:spLocks noChangeShapeType="1"/>
            </p:cNvSpPr>
            <p:nvPr/>
          </p:nvSpPr>
          <p:spPr bwMode="auto">
            <a:xfrm>
              <a:off x="-631" y="27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9" name="Line 107"/>
            <p:cNvSpPr>
              <a:spLocks noChangeShapeType="1"/>
            </p:cNvSpPr>
            <p:nvPr/>
          </p:nvSpPr>
          <p:spPr bwMode="auto">
            <a:xfrm>
              <a:off x="-631" y="7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0" name="Line 108"/>
            <p:cNvSpPr>
              <a:spLocks noChangeShapeType="1"/>
            </p:cNvSpPr>
            <p:nvPr/>
          </p:nvSpPr>
          <p:spPr bwMode="auto">
            <a:xfrm>
              <a:off x="-631" y="-125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1" name="Line 109"/>
            <p:cNvSpPr>
              <a:spLocks noChangeShapeType="1"/>
            </p:cNvSpPr>
            <p:nvPr/>
          </p:nvSpPr>
          <p:spPr bwMode="auto">
            <a:xfrm>
              <a:off x="810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2" name="Line 110"/>
            <p:cNvSpPr>
              <a:spLocks noChangeShapeType="1"/>
            </p:cNvSpPr>
            <p:nvPr/>
          </p:nvSpPr>
          <p:spPr bwMode="auto">
            <a:xfrm>
              <a:off x="790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3" name="Line 111"/>
            <p:cNvSpPr>
              <a:spLocks noChangeShapeType="1"/>
            </p:cNvSpPr>
            <p:nvPr/>
          </p:nvSpPr>
          <p:spPr bwMode="auto">
            <a:xfrm>
              <a:off x="770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4" name="Line 112"/>
            <p:cNvSpPr>
              <a:spLocks noChangeShapeType="1"/>
            </p:cNvSpPr>
            <p:nvPr/>
          </p:nvSpPr>
          <p:spPr bwMode="auto">
            <a:xfrm>
              <a:off x="751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5" name="Line 113"/>
            <p:cNvSpPr>
              <a:spLocks noChangeShapeType="1"/>
            </p:cNvSpPr>
            <p:nvPr/>
          </p:nvSpPr>
          <p:spPr bwMode="auto">
            <a:xfrm>
              <a:off x="731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6" name="Line 114"/>
            <p:cNvSpPr>
              <a:spLocks noChangeShapeType="1"/>
            </p:cNvSpPr>
            <p:nvPr/>
          </p:nvSpPr>
          <p:spPr bwMode="auto">
            <a:xfrm>
              <a:off x="711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7" name="Line 115"/>
            <p:cNvSpPr>
              <a:spLocks noChangeShapeType="1"/>
            </p:cNvSpPr>
            <p:nvPr/>
          </p:nvSpPr>
          <p:spPr bwMode="auto">
            <a:xfrm>
              <a:off x="691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8" name="Line 116"/>
            <p:cNvSpPr>
              <a:spLocks noChangeShapeType="1"/>
            </p:cNvSpPr>
            <p:nvPr/>
          </p:nvSpPr>
          <p:spPr bwMode="auto">
            <a:xfrm>
              <a:off x="671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9" name="Line 117"/>
            <p:cNvSpPr>
              <a:spLocks noChangeShapeType="1"/>
            </p:cNvSpPr>
            <p:nvPr/>
          </p:nvSpPr>
          <p:spPr bwMode="auto">
            <a:xfrm>
              <a:off x="6517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0" name="Line 118"/>
            <p:cNvSpPr>
              <a:spLocks noChangeShapeType="1"/>
            </p:cNvSpPr>
            <p:nvPr/>
          </p:nvSpPr>
          <p:spPr bwMode="auto">
            <a:xfrm>
              <a:off x="631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1" name="Line 119"/>
            <p:cNvSpPr>
              <a:spLocks noChangeShapeType="1"/>
            </p:cNvSpPr>
            <p:nvPr/>
          </p:nvSpPr>
          <p:spPr bwMode="auto">
            <a:xfrm>
              <a:off x="612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2" name="Line 120"/>
            <p:cNvSpPr>
              <a:spLocks noChangeShapeType="1"/>
            </p:cNvSpPr>
            <p:nvPr/>
          </p:nvSpPr>
          <p:spPr bwMode="auto">
            <a:xfrm>
              <a:off x="592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3" name="Line 121"/>
            <p:cNvSpPr>
              <a:spLocks noChangeShapeType="1"/>
            </p:cNvSpPr>
            <p:nvPr/>
          </p:nvSpPr>
          <p:spPr bwMode="auto">
            <a:xfrm>
              <a:off x="572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4" name="Line 122"/>
            <p:cNvSpPr>
              <a:spLocks noChangeShapeType="1"/>
            </p:cNvSpPr>
            <p:nvPr/>
          </p:nvSpPr>
          <p:spPr bwMode="auto">
            <a:xfrm>
              <a:off x="552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5" name="Line 123"/>
            <p:cNvSpPr>
              <a:spLocks noChangeShapeType="1"/>
            </p:cNvSpPr>
            <p:nvPr/>
          </p:nvSpPr>
          <p:spPr bwMode="auto">
            <a:xfrm>
              <a:off x="532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6" name="Line 124"/>
            <p:cNvSpPr>
              <a:spLocks noChangeShapeType="1"/>
            </p:cNvSpPr>
            <p:nvPr/>
          </p:nvSpPr>
          <p:spPr bwMode="auto">
            <a:xfrm>
              <a:off x="5127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7" name="Line 125"/>
            <p:cNvSpPr>
              <a:spLocks noChangeShapeType="1"/>
            </p:cNvSpPr>
            <p:nvPr/>
          </p:nvSpPr>
          <p:spPr bwMode="auto">
            <a:xfrm>
              <a:off x="492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8" name="Line 126"/>
            <p:cNvSpPr>
              <a:spLocks noChangeShapeType="1"/>
            </p:cNvSpPr>
            <p:nvPr/>
          </p:nvSpPr>
          <p:spPr bwMode="auto">
            <a:xfrm>
              <a:off x="473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9" name="Line 127"/>
            <p:cNvSpPr>
              <a:spLocks noChangeShapeType="1"/>
            </p:cNvSpPr>
            <p:nvPr/>
          </p:nvSpPr>
          <p:spPr bwMode="auto">
            <a:xfrm>
              <a:off x="453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0" name="Line 128"/>
            <p:cNvSpPr>
              <a:spLocks noChangeShapeType="1"/>
            </p:cNvSpPr>
            <p:nvPr/>
          </p:nvSpPr>
          <p:spPr bwMode="auto">
            <a:xfrm>
              <a:off x="433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1" name="Line 129"/>
            <p:cNvSpPr>
              <a:spLocks noChangeShapeType="1"/>
            </p:cNvSpPr>
            <p:nvPr/>
          </p:nvSpPr>
          <p:spPr bwMode="auto">
            <a:xfrm>
              <a:off x="413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2" name="Line 130"/>
            <p:cNvSpPr>
              <a:spLocks noChangeShapeType="1"/>
            </p:cNvSpPr>
            <p:nvPr/>
          </p:nvSpPr>
          <p:spPr bwMode="auto">
            <a:xfrm>
              <a:off x="39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3" name="Line 131"/>
            <p:cNvSpPr>
              <a:spLocks noChangeShapeType="1"/>
            </p:cNvSpPr>
            <p:nvPr/>
          </p:nvSpPr>
          <p:spPr bwMode="auto">
            <a:xfrm>
              <a:off x="373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4" name="Line 132"/>
            <p:cNvSpPr>
              <a:spLocks noChangeShapeType="1"/>
            </p:cNvSpPr>
            <p:nvPr/>
          </p:nvSpPr>
          <p:spPr bwMode="auto">
            <a:xfrm>
              <a:off x="35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5" name="Line 133"/>
            <p:cNvSpPr>
              <a:spLocks noChangeShapeType="1"/>
            </p:cNvSpPr>
            <p:nvPr/>
          </p:nvSpPr>
          <p:spPr bwMode="auto">
            <a:xfrm>
              <a:off x="333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6" name="Line 134"/>
            <p:cNvSpPr>
              <a:spLocks noChangeShapeType="1"/>
            </p:cNvSpPr>
            <p:nvPr/>
          </p:nvSpPr>
          <p:spPr bwMode="auto">
            <a:xfrm>
              <a:off x="313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7" name="Line 135"/>
            <p:cNvSpPr>
              <a:spLocks noChangeShapeType="1"/>
            </p:cNvSpPr>
            <p:nvPr/>
          </p:nvSpPr>
          <p:spPr bwMode="auto">
            <a:xfrm>
              <a:off x="294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8" name="Line 136"/>
            <p:cNvSpPr>
              <a:spLocks noChangeShapeType="1"/>
            </p:cNvSpPr>
            <p:nvPr/>
          </p:nvSpPr>
          <p:spPr bwMode="auto">
            <a:xfrm>
              <a:off x="274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9" name="Line 137"/>
            <p:cNvSpPr>
              <a:spLocks noChangeShapeType="1"/>
            </p:cNvSpPr>
            <p:nvPr/>
          </p:nvSpPr>
          <p:spPr bwMode="auto">
            <a:xfrm>
              <a:off x="2544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0" name="Line 138"/>
            <p:cNvSpPr>
              <a:spLocks noChangeShapeType="1"/>
            </p:cNvSpPr>
            <p:nvPr/>
          </p:nvSpPr>
          <p:spPr bwMode="auto">
            <a:xfrm>
              <a:off x="234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1" name="Line 139"/>
            <p:cNvSpPr>
              <a:spLocks noChangeShapeType="1"/>
            </p:cNvSpPr>
            <p:nvPr/>
          </p:nvSpPr>
          <p:spPr bwMode="auto">
            <a:xfrm>
              <a:off x="214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2" name="Line 140"/>
            <p:cNvSpPr>
              <a:spLocks noChangeShapeType="1"/>
            </p:cNvSpPr>
            <p:nvPr/>
          </p:nvSpPr>
          <p:spPr bwMode="auto">
            <a:xfrm>
              <a:off x="194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3" name="Line 141"/>
            <p:cNvSpPr>
              <a:spLocks noChangeShapeType="1"/>
            </p:cNvSpPr>
            <p:nvPr/>
          </p:nvSpPr>
          <p:spPr bwMode="auto">
            <a:xfrm>
              <a:off x="174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4" name="Line 142"/>
            <p:cNvSpPr>
              <a:spLocks noChangeShapeType="1"/>
            </p:cNvSpPr>
            <p:nvPr/>
          </p:nvSpPr>
          <p:spPr bwMode="auto">
            <a:xfrm>
              <a:off x="155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5" name="Line 143"/>
            <p:cNvSpPr>
              <a:spLocks noChangeShapeType="1"/>
            </p:cNvSpPr>
            <p:nvPr/>
          </p:nvSpPr>
          <p:spPr bwMode="auto">
            <a:xfrm>
              <a:off x="135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6" name="Line 144"/>
            <p:cNvSpPr>
              <a:spLocks noChangeShapeType="1"/>
            </p:cNvSpPr>
            <p:nvPr/>
          </p:nvSpPr>
          <p:spPr bwMode="auto">
            <a:xfrm>
              <a:off x="115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7" name="Line 145"/>
            <p:cNvSpPr>
              <a:spLocks noChangeShapeType="1"/>
            </p:cNvSpPr>
            <p:nvPr/>
          </p:nvSpPr>
          <p:spPr bwMode="auto">
            <a:xfrm>
              <a:off x="95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8" name="Line 146"/>
            <p:cNvSpPr>
              <a:spLocks noChangeShapeType="1"/>
            </p:cNvSpPr>
            <p:nvPr/>
          </p:nvSpPr>
          <p:spPr bwMode="auto">
            <a:xfrm>
              <a:off x="75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9" name="Line 147"/>
            <p:cNvSpPr>
              <a:spLocks noChangeShapeType="1"/>
            </p:cNvSpPr>
            <p:nvPr/>
          </p:nvSpPr>
          <p:spPr bwMode="auto">
            <a:xfrm>
              <a:off x="55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0" name="Line 148"/>
            <p:cNvSpPr>
              <a:spLocks noChangeShapeType="1"/>
            </p:cNvSpPr>
            <p:nvPr/>
          </p:nvSpPr>
          <p:spPr bwMode="auto">
            <a:xfrm>
              <a:off x="36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1" name="Line 149"/>
            <p:cNvSpPr>
              <a:spLocks noChangeShapeType="1"/>
            </p:cNvSpPr>
            <p:nvPr/>
          </p:nvSpPr>
          <p:spPr bwMode="auto">
            <a:xfrm>
              <a:off x="16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2" name="Line 150"/>
            <p:cNvSpPr>
              <a:spLocks noChangeShapeType="1"/>
            </p:cNvSpPr>
            <p:nvPr/>
          </p:nvSpPr>
          <p:spPr bwMode="auto">
            <a:xfrm>
              <a:off x="-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3" name="Line 151"/>
            <p:cNvSpPr>
              <a:spLocks noChangeShapeType="1"/>
            </p:cNvSpPr>
            <p:nvPr/>
          </p:nvSpPr>
          <p:spPr bwMode="auto">
            <a:xfrm>
              <a:off x="-234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4" name="Line 152"/>
            <p:cNvSpPr>
              <a:spLocks noChangeShapeType="1"/>
            </p:cNvSpPr>
            <p:nvPr/>
          </p:nvSpPr>
          <p:spPr bwMode="auto">
            <a:xfrm>
              <a:off x="-43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</p:grpSp>
      <p:sp>
        <p:nvSpPr>
          <p:cNvPr id="75" name="Footer Placeholder 4">
            <a:extLst>
              <a:ext uri="{FF2B5EF4-FFF2-40B4-BE49-F238E27FC236}">
                <a16:creationId xmlns:a16="http://schemas.microsoft.com/office/drawing/2014/main" id="{CFA108DC-830C-4C45-8A79-00E5B005F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094" y="4871739"/>
            <a:ext cx="9051906" cy="220499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1000"/>
            </a:lvl1pPr>
          </a:lstStyle>
          <a:p>
            <a:r>
              <a:rPr lang="en-US"/>
              <a:t>© Joy of Coding</a:t>
            </a:r>
            <a:endParaRPr lang="en-US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1B38C22-7F8E-D84B-9484-F2CC9AB289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735" y="4043679"/>
            <a:ext cx="968543" cy="96854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6F043E5-7E30-9146-A1DB-C25CCD520A6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629" y="4027284"/>
            <a:ext cx="1049389" cy="1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5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2" r:id="rId2"/>
  </p:sldLayoutIdLst>
  <p:transition>
    <p:fade/>
  </p:transition>
  <p:txStyles>
    <p:titleStyle>
      <a:lvl1pPr algn="ctr" defTabSz="685232" rtl="0" eaLnBrk="1" latinLnBrk="0" hangingPunct="1">
        <a:lnSpc>
          <a:spcPct val="90000"/>
        </a:lnSpc>
        <a:spcBef>
          <a:spcPct val="0"/>
        </a:spcBef>
        <a:buNone/>
        <a:defRPr lang="en-US" sz="4000" b="1" kern="1200" cap="none" spc="-11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Avenir" panose="02000503020000020003" pitchFamily="2" charset="0"/>
          <a:ea typeface="+mn-ea"/>
          <a:cs typeface="Avenir" panose="02000503020000020003" pitchFamily="2" charset="0"/>
        </a:defRPr>
      </a:lvl1pPr>
    </p:titleStyle>
    <p:bodyStyle>
      <a:lvl1pPr marL="251909" marR="0" indent="-251909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29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29177" marR="0" indent="-177268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Courier New" panose="02070309020205020404" pitchFamily="49" charset="0"/>
        <a:buChar char="o"/>
        <a:tabLst/>
        <a:defRPr sz="24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87788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8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55726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§"/>
        <a:tabLst/>
        <a:defRPr sz="15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923667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5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884387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005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69621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2236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616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232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849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464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081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5697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8313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0930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">
          <p15:clr>
            <a:srgbClr val="5ACBF0"/>
          </p15:clr>
        </p15:guide>
        <p15:guide id="2" pos="57">
          <p15:clr>
            <a:srgbClr val="5ACBF0"/>
          </p15:clr>
        </p15:guide>
        <p15:guide id="3" orient="horz" pos="731">
          <p15:clr>
            <a:srgbClr val="A4A3A4"/>
          </p15:clr>
        </p15:guide>
        <p15:guide id="4" orient="horz" pos="1403">
          <p15:clr>
            <a:srgbClr val="A4A3A4"/>
          </p15:clr>
        </p15:guide>
        <p15:guide id="5" orient="horz" pos="2075">
          <p15:clr>
            <a:srgbClr val="A4A3A4"/>
          </p15:clr>
        </p15:guide>
        <p15:guide id="6" orient="horz" pos="2915">
          <p15:clr>
            <a:srgbClr val="A4A3A4"/>
          </p15:clr>
        </p15:guide>
        <p15:guide id="7" orient="horz" pos="3083">
          <p15:clr>
            <a:srgbClr val="A4A3A4"/>
          </p15:clr>
        </p15:guide>
        <p15:guide id="8" orient="horz" pos="4091">
          <p15:clr>
            <a:srgbClr val="A4A3A4"/>
          </p15:clr>
        </p15:guide>
        <p15:guide id="9" orient="horz" pos="4259">
          <p15:clr>
            <a:srgbClr val="5ACBF0"/>
          </p15:clr>
        </p15:guide>
        <p15:guide id="10" pos="224">
          <p15:clr>
            <a:srgbClr val="A4A3A4"/>
          </p15:clr>
        </p15:guide>
        <p15:guide id="11" pos="560">
          <p15:clr>
            <a:srgbClr val="A4A3A4"/>
          </p15:clr>
        </p15:guide>
        <p15:guide id="12" pos="2405">
          <p15:clr>
            <a:srgbClr val="A4A3A4"/>
          </p15:clr>
        </p15:guide>
        <p15:guide id="13" pos="2573">
          <p15:clr>
            <a:srgbClr val="A4A3A4"/>
          </p15:clr>
        </p15:guide>
        <p15:guide id="14" pos="3579">
          <p15:clr>
            <a:srgbClr val="A4A3A4"/>
          </p15:clr>
        </p15:guide>
        <p15:guide id="15" pos="4086">
          <p15:clr>
            <a:srgbClr val="A4A3A4"/>
          </p15:clr>
        </p15:guide>
        <p15:guide id="16" pos="4758">
          <p15:clr>
            <a:srgbClr val="A4A3A4"/>
          </p15:clr>
        </p15:guide>
        <p15:guide id="17" pos="5261">
          <p15:clr>
            <a:srgbClr val="A4A3A4"/>
          </p15:clr>
        </p15:guide>
        <p15:guide id="18" pos="5933">
          <p15:clr>
            <a:srgbClr val="A4A3A4"/>
          </p15:clr>
        </p15:guide>
        <p15:guide id="19" pos="6101">
          <p15:clr>
            <a:srgbClr val="A4A3A4"/>
          </p15:clr>
        </p15:guide>
        <p15:guide id="20" pos="6939">
          <p15:clr>
            <a:srgbClr val="A4A3A4"/>
          </p15:clr>
        </p15:guide>
        <p15:guide id="21" pos="7611">
          <p15:clr>
            <a:srgbClr val="5ACBF0"/>
          </p15:clr>
        </p15:guide>
        <p15:guide id="22" pos="393">
          <p15:clr>
            <a:srgbClr val="A4A3A4"/>
          </p15:clr>
        </p15:guide>
        <p15:guide id="23" pos="728">
          <p15:clr>
            <a:srgbClr val="A4A3A4"/>
          </p15:clr>
        </p15:guide>
        <p15:guide id="24" pos="896">
          <p15:clr>
            <a:srgbClr val="A4A3A4"/>
          </p15:clr>
        </p15:guide>
        <p15:guide id="25" pos="1062">
          <p15:clr>
            <a:srgbClr val="A4A3A4"/>
          </p15:clr>
        </p15:guide>
        <p15:guide id="26" pos="1230">
          <p15:clr>
            <a:srgbClr val="A4A3A4"/>
          </p15:clr>
        </p15:guide>
        <p15:guide id="27" pos="1398">
          <p15:clr>
            <a:srgbClr val="A4A3A4"/>
          </p15:clr>
        </p15:guide>
        <p15:guide id="28" pos="1734">
          <p15:clr>
            <a:srgbClr val="A4A3A4"/>
          </p15:clr>
        </p15:guide>
        <p15:guide id="29" pos="1565">
          <p15:clr>
            <a:srgbClr val="A4A3A4"/>
          </p15:clr>
        </p15:guide>
        <p15:guide id="30" pos="1902">
          <p15:clr>
            <a:srgbClr val="A4A3A4"/>
          </p15:clr>
        </p15:guide>
        <p15:guide id="31" pos="2069">
          <p15:clr>
            <a:srgbClr val="A4A3A4"/>
          </p15:clr>
        </p15:guide>
        <p15:guide id="32" pos="2237">
          <p15:clr>
            <a:srgbClr val="A4A3A4"/>
          </p15:clr>
        </p15:guide>
        <p15:guide id="33" pos="2741">
          <p15:clr>
            <a:srgbClr val="A4A3A4"/>
          </p15:clr>
        </p15:guide>
        <p15:guide id="34" pos="2909">
          <p15:clr>
            <a:srgbClr val="A4A3A4"/>
          </p15:clr>
        </p15:guide>
        <p15:guide id="35" pos="3077">
          <p15:clr>
            <a:srgbClr val="A4A3A4"/>
          </p15:clr>
        </p15:guide>
        <p15:guide id="36" pos="3245">
          <p15:clr>
            <a:srgbClr val="A4A3A4"/>
          </p15:clr>
        </p15:guide>
        <p15:guide id="37" pos="3413">
          <p15:clr>
            <a:srgbClr val="A4A3A4"/>
          </p15:clr>
        </p15:guide>
        <p15:guide id="38" pos="3918">
          <p15:clr>
            <a:srgbClr val="A4A3A4"/>
          </p15:clr>
        </p15:guide>
        <p15:guide id="39" pos="3749">
          <p15:clr>
            <a:srgbClr val="A4A3A4"/>
          </p15:clr>
        </p15:guide>
        <p15:guide id="40" pos="4589">
          <p15:clr>
            <a:srgbClr val="A4A3A4"/>
          </p15:clr>
        </p15:guide>
        <p15:guide id="41" pos="4422">
          <p15:clr>
            <a:srgbClr val="A4A3A4"/>
          </p15:clr>
        </p15:guide>
        <p15:guide id="42" pos="4254">
          <p15:clr>
            <a:srgbClr val="A4A3A4"/>
          </p15:clr>
        </p15:guide>
        <p15:guide id="43" pos="5093">
          <p15:clr>
            <a:srgbClr val="A4A3A4"/>
          </p15:clr>
        </p15:guide>
        <p15:guide id="44" pos="4925">
          <p15:clr>
            <a:srgbClr val="A4A3A4"/>
          </p15:clr>
        </p15:guide>
        <p15:guide id="45" pos="5429">
          <p15:clr>
            <a:srgbClr val="A4A3A4"/>
          </p15:clr>
        </p15:guide>
        <p15:guide id="46" pos="5597">
          <p15:clr>
            <a:srgbClr val="A4A3A4"/>
          </p15:clr>
        </p15:guide>
        <p15:guide id="47" pos="5765">
          <p15:clr>
            <a:srgbClr val="A4A3A4"/>
          </p15:clr>
        </p15:guide>
        <p15:guide id="48" pos="6269">
          <p15:clr>
            <a:srgbClr val="A4A3A4"/>
          </p15:clr>
        </p15:guide>
        <p15:guide id="49" pos="6437">
          <p15:clr>
            <a:srgbClr val="A4A3A4"/>
          </p15:clr>
        </p15:guide>
        <p15:guide id="50" pos="6603">
          <p15:clr>
            <a:srgbClr val="A4A3A4"/>
          </p15:clr>
        </p15:guide>
        <p15:guide id="51" pos="6773">
          <p15:clr>
            <a:srgbClr val="A4A3A4"/>
          </p15:clr>
        </p15:guide>
        <p15:guide id="52" pos="7107">
          <p15:clr>
            <a:srgbClr val="A4A3A4"/>
          </p15:clr>
        </p15:guide>
        <p15:guide id="53" pos="7275">
          <p15:clr>
            <a:srgbClr val="A4A3A4"/>
          </p15:clr>
        </p15:guide>
        <p15:guide id="54" pos="7443">
          <p15:clr>
            <a:srgbClr val="A4A3A4"/>
          </p15:clr>
        </p15:guide>
        <p15:guide id="55" orient="horz" pos="3923">
          <p15:clr>
            <a:srgbClr val="A4A3A4"/>
          </p15:clr>
        </p15:guide>
        <p15:guide id="56" orient="horz" pos="3755">
          <p15:clr>
            <a:srgbClr val="A4A3A4"/>
          </p15:clr>
        </p15:guide>
        <p15:guide id="57" orient="horz" pos="3419">
          <p15:clr>
            <a:srgbClr val="A4A3A4"/>
          </p15:clr>
        </p15:guide>
        <p15:guide id="58" orient="horz" pos="3251">
          <p15:clr>
            <a:srgbClr val="A4A3A4"/>
          </p15:clr>
        </p15:guide>
        <p15:guide id="59" orient="horz" pos="2747">
          <p15:clr>
            <a:srgbClr val="A4A3A4"/>
          </p15:clr>
        </p15:guide>
        <p15:guide id="60" orient="horz" pos="2579">
          <p15:clr>
            <a:srgbClr val="A4A3A4"/>
          </p15:clr>
        </p15:guide>
        <p15:guide id="61" orient="horz" pos="2411">
          <p15:clr>
            <a:srgbClr val="A4A3A4"/>
          </p15:clr>
        </p15:guide>
        <p15:guide id="62" orient="horz" pos="2243">
          <p15:clr>
            <a:srgbClr val="A4A3A4"/>
          </p15:clr>
        </p15:guide>
        <p15:guide id="63" orient="horz" pos="1907">
          <p15:clr>
            <a:srgbClr val="A4A3A4"/>
          </p15:clr>
        </p15:guide>
        <p15:guide id="64" orient="horz" pos="1235">
          <p15:clr>
            <a:srgbClr val="A4A3A4"/>
          </p15:clr>
        </p15:guide>
        <p15:guide id="65" orient="horz" pos="1067">
          <p15:clr>
            <a:srgbClr val="A4A3A4"/>
          </p15:clr>
        </p15:guide>
        <p15:guide id="66" orient="horz" pos="899">
          <p15:clr>
            <a:srgbClr val="A4A3A4"/>
          </p15:clr>
        </p15:guide>
        <p15:guide id="67" orient="horz" pos="395">
          <p15:clr>
            <a:srgbClr val="A4A3A4"/>
          </p15:clr>
        </p15:guide>
        <p15:guide id="68" orient="horz" pos="227">
          <p15:clr>
            <a:srgbClr val="A4A3A4"/>
          </p15:clr>
        </p15:guide>
        <p15:guide id="69" orient="horz" pos="563">
          <p15:clr>
            <a:srgbClr val="A4A3A4"/>
          </p15:clr>
        </p15:guide>
        <p15:guide id="70" orient="horz" pos="1571">
          <p15:clr>
            <a:srgbClr val="A4A3A4"/>
          </p15:clr>
        </p15:guide>
        <p15:guide id="71" orient="horz" pos="1739">
          <p15:clr>
            <a:srgbClr val="A4A3A4"/>
          </p15:clr>
        </p15:guide>
        <p15:guide id="72" orient="horz" pos="3587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tif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DB8F7-40C1-6E42-9970-9754E0CBF0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Structures &amp;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A83D19-FEB1-0742-A73E-0E168EC8BB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are they &amp; why do we need them?</a:t>
            </a:r>
          </a:p>
        </p:txBody>
      </p:sp>
    </p:spTree>
    <p:extLst>
      <p:ext uri="{BB962C8B-B14F-4D97-AF65-F5344CB8AC3E}">
        <p14:creationId xmlns:p14="http://schemas.microsoft.com/office/powerpoint/2010/main" val="4168415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228600"/>
            <a:ext cx="5829300" cy="1102519"/>
          </a:xfrm>
        </p:spPr>
        <p:txBody>
          <a:bodyPr>
            <a:normAutofit/>
          </a:bodyPr>
          <a:lstStyle/>
          <a:p>
            <a:r>
              <a:rPr lang="en-US" u="sng" dirty="0"/>
              <a:t>Let’s get started!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944" y="2571750"/>
            <a:ext cx="4043056" cy="64829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Reading (pseudo) code</a:t>
            </a:r>
            <a:endParaRPr lang="en-US" i="1" u="sng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82E45-8C5E-B747-B2E3-A414CD75A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394" y="2391624"/>
            <a:ext cx="2784715" cy="1854994"/>
          </a:xfrm>
          <a:prstGeom prst="rect">
            <a:avLst/>
          </a:prstGeom>
        </p:spPr>
      </p:pic>
      <p:sp>
        <p:nvSpPr>
          <p:cNvPr id="10" name="Cloud Callout 9">
            <a:extLst>
              <a:ext uri="{FF2B5EF4-FFF2-40B4-BE49-F238E27FC236}">
                <a16:creationId xmlns:a16="http://schemas.microsoft.com/office/drawing/2014/main" id="{3E8DB56D-0C0A-A144-A6E6-22CE1C032869}"/>
              </a:ext>
            </a:extLst>
          </p:cNvPr>
          <p:cNvSpPr/>
          <p:nvPr/>
        </p:nvSpPr>
        <p:spPr bwMode="auto">
          <a:xfrm flipH="1">
            <a:off x="3689854" y="1305774"/>
            <a:ext cx="2475021" cy="1085850"/>
          </a:xfrm>
          <a:prstGeom prst="cloudCallout">
            <a:avLst>
              <a:gd name="adj1" fmla="val -43101"/>
              <a:gd name="adj2" fmla="val 7641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3429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20202"/>
              </a:buClr>
              <a:buSzPct val="100000"/>
            </a:pPr>
            <a:r>
              <a:rPr lang="en-US" sz="1500" dirty="0">
                <a:latin typeface="Chalkduster" panose="03050602040202020205" pitchFamily="66" charset="77"/>
              </a:rPr>
              <a:t>But what </a:t>
            </a:r>
            <a:r>
              <a:rPr lang="en-US" sz="1500" u="sng" dirty="0">
                <a:latin typeface="Chalkduster" panose="03050602040202020205" pitchFamily="66" charset="77"/>
              </a:rPr>
              <a:t>is</a:t>
            </a:r>
            <a:r>
              <a:rPr lang="en-US" sz="1500" dirty="0">
                <a:latin typeface="Chalkduster" panose="03050602040202020205" pitchFamily="66" charset="77"/>
              </a:rPr>
              <a:t> pseudocode?</a:t>
            </a:r>
          </a:p>
        </p:txBody>
      </p:sp>
    </p:spTree>
    <p:extLst>
      <p:ext uri="{BB962C8B-B14F-4D97-AF65-F5344CB8AC3E}">
        <p14:creationId xmlns:p14="http://schemas.microsoft.com/office/powerpoint/2010/main" val="34411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000250"/>
            <a:ext cx="5829300" cy="1102519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What is</a:t>
            </a:r>
            <a:br>
              <a:rPr lang="en-US" dirty="0"/>
            </a:br>
            <a:r>
              <a:rPr lang="en-US" dirty="0"/>
              <a:t>Pseudocode?</a:t>
            </a:r>
          </a:p>
        </p:txBody>
      </p:sp>
    </p:spTree>
    <p:extLst>
      <p:ext uri="{BB962C8B-B14F-4D97-AF65-F5344CB8AC3E}">
        <p14:creationId xmlns:p14="http://schemas.microsoft.com/office/powerpoint/2010/main" val="528819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228600"/>
            <a:ext cx="5829300" cy="1102519"/>
          </a:xfrm>
        </p:spPr>
        <p:txBody>
          <a:bodyPr>
            <a:normAutofit/>
          </a:bodyPr>
          <a:lstStyle/>
          <a:p>
            <a:r>
              <a:rPr lang="en-US" u="sng" dirty="0"/>
              <a:t>Let’s get started!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0730" y="1200368"/>
            <a:ext cx="4019640" cy="224706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Reading (pseudo) code</a:t>
            </a:r>
            <a:endParaRPr lang="en-US" i="1" u="sng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Writing (python) code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Using git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7CDA5-CA66-9842-A501-28EAAE91487A}"/>
              </a:ext>
            </a:extLst>
          </p:cNvPr>
          <p:cNvSpPr txBox="1"/>
          <p:nvPr/>
        </p:nvSpPr>
        <p:spPr>
          <a:xfrm>
            <a:off x="6301022" y="1257300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why?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90EA2-8F67-2747-9C33-DA6BF8686AAE}"/>
              </a:ext>
            </a:extLst>
          </p:cNvPr>
          <p:cNvSpPr txBox="1"/>
          <p:nvPr/>
        </p:nvSpPr>
        <p:spPr>
          <a:xfrm>
            <a:off x="6301022" y="1718306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why?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B06EB4-1A29-C645-B43D-5D50E8097017}"/>
              </a:ext>
            </a:extLst>
          </p:cNvPr>
          <p:cNvSpPr txBox="1"/>
          <p:nvPr/>
        </p:nvSpPr>
        <p:spPr>
          <a:xfrm>
            <a:off x="4400550" y="2139234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why?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27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002952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“Everybody in this country should learn how to program a computer… because it teaches you how to think.”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—Steve Jobs </a:t>
            </a:r>
          </a:p>
        </p:txBody>
      </p:sp>
    </p:spTree>
    <p:extLst>
      <p:ext uri="{BB962C8B-B14F-4D97-AF65-F5344CB8AC3E}">
        <p14:creationId xmlns:p14="http://schemas.microsoft.com/office/powerpoint/2010/main" val="310232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42950" y="1069109"/>
            <a:ext cx="5829300" cy="1102519"/>
          </a:xfrm>
        </p:spPr>
        <p:txBody>
          <a:bodyPr>
            <a:noAutofit/>
          </a:bodyPr>
          <a:lstStyle/>
          <a:p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What are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Data Structures?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091" y="2326409"/>
            <a:ext cx="3574474" cy="800514"/>
          </a:xfrm>
        </p:spPr>
        <p:txBody>
          <a:bodyPr/>
          <a:lstStyle/>
          <a:p>
            <a:r>
              <a:rPr lang="en-US" sz="2400" dirty="0"/>
              <a:t>Ways of storing data for </a:t>
            </a:r>
            <a:br>
              <a:rPr lang="en-US" sz="2400" dirty="0"/>
            </a:br>
            <a:r>
              <a:rPr lang="en-US" sz="2400" dirty="0"/>
              <a:t>use in computer programs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8B29C43-BFE6-7045-B7E0-C26CBA9A0C91}"/>
              </a:ext>
            </a:extLst>
          </p:cNvPr>
          <p:cNvSpPr txBox="1">
            <a:spLocks/>
          </p:cNvSpPr>
          <p:nvPr/>
        </p:nvSpPr>
        <p:spPr bwMode="auto">
          <a:xfrm>
            <a:off x="3665104" y="1062435"/>
            <a:ext cx="5829300" cy="1102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67500" tIns="35100" rIns="67500" bIns="3510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charset="0"/>
              <a:defRPr sz="4400">
                <a:solidFill>
                  <a:schemeClr val="tx1"/>
                </a:solidFill>
                <a:effectLst/>
                <a:latin typeface="Calibri"/>
                <a:ea typeface="ＭＳ Ｐゴシック" charset="0"/>
                <a:cs typeface="Calibri"/>
              </a:defRPr>
            </a:lvl1pPr>
            <a:lvl2pPr algn="l" defTabSz="457200" rtl="0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ＭＳ Ｐゴシック" charset="0"/>
                <a:cs typeface="Luxi Sans" charset="0"/>
              </a:defRPr>
            </a:lvl2pPr>
            <a:lvl3pPr algn="l" defTabSz="457200" rtl="0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ＭＳ Ｐゴシック" charset="0"/>
                <a:cs typeface="Luxi Sans" charset="0"/>
              </a:defRPr>
            </a:lvl3pPr>
            <a:lvl4pPr algn="l" defTabSz="457200" rtl="0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ＭＳ Ｐゴシック" charset="0"/>
                <a:cs typeface="Luxi Sans" charset="0"/>
              </a:defRPr>
            </a:lvl4pPr>
            <a:lvl5pPr algn="l" defTabSz="457200" rtl="0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ＭＳ Ｐゴシック" charset="0"/>
                <a:cs typeface="Luxi Sans" charset="0"/>
              </a:defRPr>
            </a:lvl5pPr>
            <a:lvl6pPr marL="4572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pitchFamily="-65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Luxi Sans" charset="0"/>
                <a:cs typeface="Luxi Sans" charset="0"/>
              </a:defRPr>
            </a:lvl6pPr>
            <a:lvl7pPr marL="9144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pitchFamily="-65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Luxi Sans" charset="0"/>
                <a:cs typeface="Luxi Sans" charset="0"/>
              </a:defRPr>
            </a:lvl7pPr>
            <a:lvl8pPr marL="13716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pitchFamily="-65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Luxi Sans" charset="0"/>
                <a:cs typeface="Luxi Sans" charset="0"/>
              </a:defRPr>
            </a:lvl8pPr>
            <a:lvl9pPr marL="18288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pitchFamily="-65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Luxi Sans" charset="0"/>
                <a:cs typeface="Luxi Sans" charset="0"/>
              </a:defRPr>
            </a:lvl9pPr>
          </a:lstStyle>
          <a:p>
            <a:r>
              <a:rPr lang="en-US" sz="3200" b="1" u="sng" kern="0" dirty="0"/>
              <a:t>How do we use</a:t>
            </a:r>
            <a:br>
              <a:rPr lang="en-US" sz="3200" b="1" kern="0" dirty="0"/>
            </a:br>
            <a:r>
              <a:rPr lang="en-US" sz="3200" b="1" kern="0" dirty="0"/>
              <a:t>Data Structures?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D914FC-3C8D-3642-99CB-45AA0D204189}"/>
              </a:ext>
            </a:extLst>
          </p:cNvPr>
          <p:cNvSpPr txBox="1">
            <a:spLocks/>
          </p:cNvSpPr>
          <p:nvPr/>
        </p:nvSpPr>
        <p:spPr bwMode="auto">
          <a:xfrm>
            <a:off x="4179454" y="2326409"/>
            <a:ext cx="4800600" cy="9715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500" tIns="35100" rIns="67500" bIns="3510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lnSpc>
                <a:spcPct val="102000"/>
              </a:lnSpc>
              <a:spcBef>
                <a:spcPts val="800"/>
              </a:spcBef>
              <a:spcAft>
                <a:spcPct val="0"/>
              </a:spcAft>
              <a:buClrTx/>
              <a:buSzPct val="80000"/>
              <a:buFont typeface="Tahoma" charset="0"/>
              <a:buNone/>
              <a:defRPr sz="3200">
                <a:solidFill>
                  <a:srgbClr val="7F7F7F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0" fontAlgn="base" hangingPunct="0">
              <a:lnSpc>
                <a:spcPct val="102000"/>
              </a:lnSpc>
              <a:spcBef>
                <a:spcPts val="7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100000"/>
              <a:buFont typeface="Wingdings" charset="2"/>
              <a:buNone/>
              <a:defRPr sz="280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14400" indent="0" algn="ctr" defTabSz="457200" rtl="0" eaLnBrk="0" fontAlgn="base" hangingPunct="0">
              <a:lnSpc>
                <a:spcPct val="102000"/>
              </a:lnSpc>
              <a:spcBef>
                <a:spcPts val="650"/>
              </a:spcBef>
              <a:spcAft>
                <a:spcPct val="0"/>
              </a:spcAft>
              <a:buClrTx/>
              <a:buSzPct val="80000"/>
              <a:buFont typeface="Tahoma" charset="0"/>
              <a:buNone/>
              <a:defRPr sz="2600">
                <a:solidFill>
                  <a:schemeClr val="bg1">
                    <a:lumMod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371600" indent="0" algn="ctr" defTabSz="457200" rtl="0" eaLnBrk="0" fontAlgn="base" hangingPunct="0">
              <a:lnSpc>
                <a:spcPct val="102000"/>
              </a:lnSpc>
              <a:spcBef>
                <a:spcPts val="600"/>
              </a:spcBef>
              <a:spcAft>
                <a:spcPct val="0"/>
              </a:spcAft>
              <a:buClrTx/>
              <a:buSzPct val="100000"/>
              <a:buFont typeface="Lucida Grande"/>
              <a:buNone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1828800" indent="0" algn="ctr" defTabSz="457200" rtl="0" eaLnBrk="0" fontAlgn="base" hangingPunct="0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Tx/>
              <a:buSzPct val="80000"/>
              <a:buFont typeface="Lucida Grande"/>
              <a:buNone/>
              <a:defRPr sz="220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286000" indent="0" algn="ctr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None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None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None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None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0" dirty="0"/>
              <a:t>Defining ways to </a:t>
            </a:r>
            <a:r>
              <a:rPr lang="en-US" sz="2400" kern="0" dirty="0">
                <a:solidFill>
                  <a:srgbClr val="FF0000"/>
                </a:solidFill>
              </a:rPr>
              <a:t>read</a:t>
            </a:r>
            <a:r>
              <a:rPr lang="en-US" sz="2400" kern="0" dirty="0"/>
              <a:t>, </a:t>
            </a:r>
            <a:r>
              <a:rPr lang="en-US" sz="2400" kern="0" dirty="0">
                <a:solidFill>
                  <a:srgbClr val="FF0000"/>
                </a:solidFill>
              </a:rPr>
              <a:t>insert</a:t>
            </a:r>
            <a:r>
              <a:rPr lang="en-US" sz="2400" kern="0" dirty="0"/>
              <a:t>, </a:t>
            </a:r>
            <a:r>
              <a:rPr lang="en-US" sz="2400" kern="0" dirty="0">
                <a:solidFill>
                  <a:srgbClr val="FF0000"/>
                </a:solidFill>
              </a:rPr>
              <a:t>search</a:t>
            </a:r>
            <a:r>
              <a:rPr lang="en-US" sz="2400" kern="0" dirty="0"/>
              <a:t>, &amp; </a:t>
            </a:r>
            <a:r>
              <a:rPr lang="en-US" sz="2400" kern="0" dirty="0">
                <a:solidFill>
                  <a:srgbClr val="FF0000"/>
                </a:solidFill>
              </a:rPr>
              <a:t>delete</a:t>
            </a:r>
            <a:r>
              <a:rPr lang="en-US" sz="2400" kern="0" dirty="0"/>
              <a:t> data (called algorithms)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92019C-8F02-F74E-BEE1-4524CBD470E9}"/>
              </a:ext>
            </a:extLst>
          </p:cNvPr>
          <p:cNvSpPr txBox="1">
            <a:spLocks/>
          </p:cNvSpPr>
          <p:nvPr/>
        </p:nvSpPr>
        <p:spPr>
          <a:xfrm>
            <a:off x="201696" y="218339"/>
            <a:ext cx="8741880" cy="674749"/>
          </a:xfrm>
          <a:prstGeom prst="rect">
            <a:avLst/>
          </a:prstGeom>
        </p:spPr>
        <p:txBody>
          <a:bodyPr vert="horz" wrap="square" lIns="107524" tIns="67202" rIns="107524" bIns="67202" rtlCol="0" anchor="t">
            <a:noAutofit/>
          </a:bodyPr>
          <a:lstStyle>
            <a:lvl1pPr algn="ctr" defTabSz="685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1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Avenir" panose="02000503020000020003" pitchFamily="2" charset="0"/>
                <a:ea typeface="+mn-ea"/>
                <a:cs typeface="Avenir" panose="02000503020000020003" pitchFamily="2" charset="0"/>
              </a:defRPr>
            </a:lvl1pPr>
          </a:lstStyle>
          <a:p>
            <a:r>
              <a:rPr lang="en-US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49971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42950" y="1069109"/>
            <a:ext cx="5829300" cy="1102519"/>
          </a:xfrm>
        </p:spPr>
        <p:txBody>
          <a:bodyPr>
            <a:noAutofit/>
          </a:bodyPr>
          <a:lstStyle/>
          <a:p>
            <a:r>
              <a:rPr 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Data Structures?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091" y="2326409"/>
            <a:ext cx="3574474" cy="1797710"/>
          </a:xfrm>
        </p:spPr>
        <p:txBody>
          <a:bodyPr/>
          <a:lstStyle/>
          <a:p>
            <a:r>
              <a:rPr lang="en-US" sz="2400" dirty="0"/>
              <a:t>Essential question of computer science: </a:t>
            </a:r>
            <a:br>
              <a:rPr lang="en-US" sz="2400" dirty="0"/>
            </a:br>
            <a:r>
              <a:rPr lang="en-US" sz="2400" i="1" dirty="0"/>
              <a:t>Can we solve this problem using a computer with digital information? How?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8B29C43-BFE6-7045-B7E0-C26CBA9A0C91}"/>
              </a:ext>
            </a:extLst>
          </p:cNvPr>
          <p:cNvSpPr txBox="1">
            <a:spLocks/>
          </p:cNvSpPr>
          <p:nvPr/>
        </p:nvSpPr>
        <p:spPr bwMode="auto">
          <a:xfrm>
            <a:off x="4572000" y="1062435"/>
            <a:ext cx="4371576" cy="16900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67500" tIns="35100" rIns="67500" bIns="3510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charset="0"/>
              <a:defRPr sz="4400">
                <a:solidFill>
                  <a:schemeClr val="tx1"/>
                </a:solidFill>
                <a:effectLst/>
                <a:latin typeface="Calibri"/>
                <a:ea typeface="ＭＳ Ｐゴシック" charset="0"/>
                <a:cs typeface="Calibri"/>
              </a:defRPr>
            </a:lvl1pPr>
            <a:lvl2pPr algn="l" defTabSz="457200" rtl="0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ＭＳ Ｐゴシック" charset="0"/>
                <a:cs typeface="Luxi Sans" charset="0"/>
              </a:defRPr>
            </a:lvl2pPr>
            <a:lvl3pPr algn="l" defTabSz="457200" rtl="0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ＭＳ Ｐゴシック" charset="0"/>
                <a:cs typeface="Luxi Sans" charset="0"/>
              </a:defRPr>
            </a:lvl3pPr>
            <a:lvl4pPr algn="l" defTabSz="457200" rtl="0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ＭＳ Ｐゴシック" charset="0"/>
                <a:cs typeface="Luxi Sans" charset="0"/>
              </a:defRPr>
            </a:lvl4pPr>
            <a:lvl5pPr algn="l" defTabSz="457200" rtl="0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ＭＳ Ｐゴシック" charset="0"/>
                <a:cs typeface="Luxi Sans" charset="0"/>
              </a:defRPr>
            </a:lvl5pPr>
            <a:lvl6pPr marL="4572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pitchFamily="-65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Luxi Sans" charset="0"/>
                <a:cs typeface="Luxi Sans" charset="0"/>
              </a:defRPr>
            </a:lvl6pPr>
            <a:lvl7pPr marL="9144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pitchFamily="-65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Luxi Sans" charset="0"/>
                <a:cs typeface="Luxi Sans" charset="0"/>
              </a:defRPr>
            </a:lvl7pPr>
            <a:lvl8pPr marL="13716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pitchFamily="-65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Luxi Sans" charset="0"/>
                <a:cs typeface="Luxi Sans" charset="0"/>
              </a:defRPr>
            </a:lvl8pPr>
            <a:lvl9pPr marL="18288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pitchFamily="-65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Luxi Sans" charset="0"/>
                <a:cs typeface="Luxi Sans" charset="0"/>
              </a:defRPr>
            </a:lvl9pPr>
          </a:lstStyle>
          <a:p>
            <a:r>
              <a:rPr lang="en-US" sz="3200" b="1" u="sng" kern="0" dirty="0"/>
              <a:t>Why do we need</a:t>
            </a:r>
            <a:br>
              <a:rPr lang="en-US" sz="3200" b="1" kern="0" dirty="0"/>
            </a:br>
            <a:r>
              <a:rPr lang="en-US" sz="3200" b="1" kern="0" dirty="0"/>
              <a:t>Data Structures &amp; Algorithms?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3D914FC-3C8D-3642-99CB-45AA0D204189}"/>
              </a:ext>
            </a:extLst>
          </p:cNvPr>
          <p:cNvSpPr txBox="1">
            <a:spLocks/>
          </p:cNvSpPr>
          <p:nvPr/>
        </p:nvSpPr>
        <p:spPr bwMode="auto">
          <a:xfrm>
            <a:off x="4571998" y="2862118"/>
            <a:ext cx="4371577" cy="9715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500" tIns="35100" rIns="67500" bIns="3510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lnSpc>
                <a:spcPct val="102000"/>
              </a:lnSpc>
              <a:spcBef>
                <a:spcPts val="800"/>
              </a:spcBef>
              <a:spcAft>
                <a:spcPct val="0"/>
              </a:spcAft>
              <a:buClrTx/>
              <a:buSzPct val="80000"/>
              <a:buFont typeface="Tahoma" charset="0"/>
              <a:buNone/>
              <a:defRPr sz="3200">
                <a:solidFill>
                  <a:srgbClr val="7F7F7F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0" fontAlgn="base" hangingPunct="0">
              <a:lnSpc>
                <a:spcPct val="102000"/>
              </a:lnSpc>
              <a:spcBef>
                <a:spcPts val="7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100000"/>
              <a:buFont typeface="Wingdings" charset="2"/>
              <a:buNone/>
              <a:defRPr sz="280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14400" indent="0" algn="ctr" defTabSz="457200" rtl="0" eaLnBrk="0" fontAlgn="base" hangingPunct="0">
              <a:lnSpc>
                <a:spcPct val="102000"/>
              </a:lnSpc>
              <a:spcBef>
                <a:spcPts val="650"/>
              </a:spcBef>
              <a:spcAft>
                <a:spcPct val="0"/>
              </a:spcAft>
              <a:buClrTx/>
              <a:buSzPct val="80000"/>
              <a:buFont typeface="Tahoma" charset="0"/>
              <a:buNone/>
              <a:defRPr sz="2600">
                <a:solidFill>
                  <a:schemeClr val="bg1">
                    <a:lumMod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371600" indent="0" algn="ctr" defTabSz="457200" rtl="0" eaLnBrk="0" fontAlgn="base" hangingPunct="0">
              <a:lnSpc>
                <a:spcPct val="102000"/>
              </a:lnSpc>
              <a:spcBef>
                <a:spcPts val="600"/>
              </a:spcBef>
              <a:spcAft>
                <a:spcPct val="0"/>
              </a:spcAft>
              <a:buClrTx/>
              <a:buSzPct val="100000"/>
              <a:buFont typeface="Lucida Grande"/>
              <a:buNone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1828800" indent="0" algn="ctr" defTabSz="457200" rtl="0" eaLnBrk="0" fontAlgn="base" hangingPunct="0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Tx/>
              <a:buSzPct val="80000"/>
              <a:buFont typeface="Lucida Grande"/>
              <a:buNone/>
              <a:defRPr sz="220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286000" indent="0" algn="ctr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None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None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None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None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kern="0" dirty="0"/>
              <a:t>So we can make </a:t>
            </a:r>
            <a:br>
              <a:rPr lang="en-US" sz="2400" kern="0" dirty="0"/>
            </a:br>
            <a:r>
              <a:rPr lang="en-US" sz="2400" kern="0" dirty="0"/>
              <a:t>big problems solvable!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92019C-8F02-F74E-BEE1-4524CBD470E9}"/>
              </a:ext>
            </a:extLst>
          </p:cNvPr>
          <p:cNvSpPr txBox="1">
            <a:spLocks/>
          </p:cNvSpPr>
          <p:nvPr/>
        </p:nvSpPr>
        <p:spPr>
          <a:xfrm>
            <a:off x="201696" y="218339"/>
            <a:ext cx="8741880" cy="674749"/>
          </a:xfrm>
          <a:prstGeom prst="rect">
            <a:avLst/>
          </a:prstGeom>
        </p:spPr>
        <p:txBody>
          <a:bodyPr vert="horz" wrap="square" lIns="107524" tIns="67202" rIns="107524" bIns="67202" rtlCol="0" anchor="t">
            <a:noAutofit/>
          </a:bodyPr>
          <a:lstStyle>
            <a:lvl1pPr algn="ctr" defTabSz="685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1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Avenir" panose="02000503020000020003" pitchFamily="2" charset="0"/>
                <a:ea typeface="+mn-ea"/>
                <a:cs typeface="Avenir" panose="02000503020000020003" pitchFamily="2" charset="0"/>
              </a:defRPr>
            </a:lvl1pPr>
          </a:lstStyle>
          <a:p>
            <a:r>
              <a:rPr lang="en-US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39749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Content Placeholder 4" descr="ProblemSolving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" b="-1634"/>
          <a:stretch/>
        </p:blipFill>
        <p:spPr>
          <a:xfrm>
            <a:off x="557069" y="1197709"/>
            <a:ext cx="6515100" cy="2571750"/>
          </a:xfrm>
        </p:spPr>
      </p:pic>
      <p:sp>
        <p:nvSpPr>
          <p:cNvPr id="6" name="TextBox 5"/>
          <p:cNvSpPr txBox="1"/>
          <p:nvPr/>
        </p:nvSpPr>
        <p:spPr>
          <a:xfrm>
            <a:off x="2760771" y="3530292"/>
            <a:ext cx="21622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FF0000"/>
                </a:solidFill>
                <a:latin typeface="Calibri"/>
                <a:ea typeface="ＭＳ Ｐゴシック" charset="-128"/>
                <a:cs typeface="Calibri"/>
              </a:rPr>
              <a:t>Pseudocode</a:t>
            </a:r>
            <a:r>
              <a:rPr lang="en-US" sz="1400" dirty="0">
                <a:latin typeface="Calibri"/>
                <a:ea typeface="ＭＳ Ｐゴシック" charset="-128"/>
                <a:cs typeface="Calibri"/>
              </a:rPr>
              <a:t>: series of steps for any Programming Language (Python, Java, C, C++, C#, Ruby, </a:t>
            </a:r>
            <a:r>
              <a:rPr lang="en-US" sz="1400" dirty="0" err="1">
                <a:latin typeface="Calibri"/>
                <a:ea typeface="ＭＳ Ｐゴシック" charset="-128"/>
                <a:cs typeface="Calibri"/>
              </a:rPr>
              <a:t>perl</a:t>
            </a:r>
            <a:r>
              <a:rPr lang="en-US" sz="1400" dirty="0">
                <a:latin typeface="Calibri"/>
                <a:ea typeface="ＭＳ Ｐゴシック" charset="-128"/>
                <a:cs typeface="Calibri"/>
              </a:rPr>
              <a:t>, </a:t>
            </a:r>
            <a:r>
              <a:rPr lang="en-US" sz="1400" dirty="0" err="1">
                <a:latin typeface="Calibri"/>
                <a:ea typeface="ＭＳ Ｐゴシック" charset="-128"/>
                <a:cs typeface="Calibri"/>
              </a:rPr>
              <a:t>php</a:t>
            </a:r>
            <a:r>
              <a:rPr lang="en-US" sz="1400" dirty="0">
                <a:latin typeface="Calibri"/>
                <a:ea typeface="ＭＳ Ｐゴシック" charset="-128"/>
                <a:cs typeface="Calibri"/>
              </a:rPr>
              <a:t>…)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12297" y="3178488"/>
            <a:ext cx="17843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latin typeface="Calibri"/>
                <a:ea typeface="ＭＳ Ｐゴシック" charset="-128"/>
                <a:cs typeface="Calibri"/>
              </a:rPr>
              <a:t>A specific </a:t>
            </a:r>
            <a:r>
              <a:rPr lang="en-US" sz="1600" b="1" dirty="0">
                <a:latin typeface="Calibri"/>
                <a:ea typeface="ＭＳ Ｐゴシック" charset="-128"/>
                <a:cs typeface="Calibri"/>
              </a:rPr>
              <a:t>implementation</a:t>
            </a:r>
          </a:p>
          <a:p>
            <a:pPr>
              <a:defRPr/>
            </a:pPr>
            <a:r>
              <a:rPr lang="en-US" sz="1600" dirty="0">
                <a:latin typeface="Calibri"/>
                <a:ea typeface="ＭＳ Ｐゴシック" charset="-128"/>
                <a:cs typeface="Calibri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Calibri"/>
                <a:ea typeface="ＭＳ Ｐゴシック" charset="-128"/>
                <a:cs typeface="Calibri"/>
              </a:rPr>
              <a:t>python</a:t>
            </a:r>
            <a:r>
              <a:rPr lang="en-US" sz="1600" dirty="0">
                <a:latin typeface="Calibri"/>
                <a:ea typeface="ＭＳ Ｐゴシック" charset="-128"/>
                <a:cs typeface="Calibri"/>
              </a:rPr>
              <a:t>)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2818961" y="1822137"/>
            <a:ext cx="4208044" cy="2857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500" tIns="35100" rIns="67500" bIns="35100" numCol="1" anchor="t" anchorCtr="0" compatLnSpc="1">
            <a:prstTxWarp prst="textNoShape">
              <a:avLst/>
            </a:prstTxWarp>
          </a:bodyPr>
          <a:lstStyle>
            <a:lvl1pPr marL="341313" indent="-341313" algn="l" defTabSz="457200" rtl="0" eaLnBrk="0" fontAlgn="base" hangingPunct="0">
              <a:lnSpc>
                <a:spcPct val="102000"/>
              </a:lnSpc>
              <a:spcBef>
                <a:spcPts val="800"/>
              </a:spcBef>
              <a:spcAft>
                <a:spcPct val="0"/>
              </a:spcAft>
              <a:buClrTx/>
              <a:buSzPct val="80000"/>
              <a:buFont typeface="Tahoma" charset="0"/>
              <a:buChar char="•"/>
              <a:defRPr sz="3200">
                <a:solidFill>
                  <a:srgbClr val="020202"/>
                </a:solidFill>
                <a:latin typeface="Calibri"/>
                <a:ea typeface="+mn-ea"/>
                <a:cs typeface="Calibri"/>
              </a:defRPr>
            </a:lvl1pPr>
            <a:lvl2pPr marL="792163" indent="-334963" algn="l" defTabSz="457200" rtl="0" eaLnBrk="0" fontAlgn="base" hangingPunct="0">
              <a:lnSpc>
                <a:spcPct val="102000"/>
              </a:lnSpc>
              <a:spcBef>
                <a:spcPts val="7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100000"/>
              <a:buFont typeface="Wingdings" charset="2"/>
              <a:buChar char="‑"/>
              <a:defRPr sz="280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1193800" indent="-285750" algn="l" defTabSz="457200" rtl="0" eaLnBrk="0" fontAlgn="base" hangingPunct="0">
              <a:lnSpc>
                <a:spcPct val="102000"/>
              </a:lnSpc>
              <a:spcBef>
                <a:spcPts val="650"/>
              </a:spcBef>
              <a:spcAft>
                <a:spcPct val="0"/>
              </a:spcAft>
              <a:buClrTx/>
              <a:buSzPct val="80000"/>
              <a:buFont typeface="Tahoma" charset="0"/>
              <a:buChar char="•"/>
              <a:defRPr sz="2600">
                <a:solidFill>
                  <a:schemeClr val="bg1">
                    <a:lumMod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597025" indent="-287338" algn="l" defTabSz="457200" rtl="0" eaLnBrk="0" fontAlgn="base" hangingPunct="0">
              <a:lnSpc>
                <a:spcPct val="102000"/>
              </a:lnSpc>
              <a:spcBef>
                <a:spcPts val="600"/>
              </a:spcBef>
              <a:spcAft>
                <a:spcPct val="0"/>
              </a:spcAft>
              <a:buClrTx/>
              <a:buSzPct val="100000"/>
              <a:buFont typeface="Lucida Grande"/>
              <a:buChar char="‑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05013" indent="-290513" algn="l" defTabSz="457200" rtl="0" eaLnBrk="0" fontAlgn="base" hangingPunct="0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Tx/>
              <a:buSzPct val="80000"/>
              <a:buFont typeface="Lucida Grande"/>
              <a:buChar char="&gt;"/>
              <a:defRPr sz="220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462213" indent="-290513" algn="l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Char char=""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6pPr>
            <a:lvl7pPr marL="2919413" indent="-290513" algn="l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Char char=""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7pPr>
            <a:lvl8pPr marL="3376613" indent="-290513" algn="l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Char char=""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8pPr>
            <a:lvl9pPr marL="3833813" indent="-290513" algn="l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Char char=""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kern="0" dirty="0">
                <a:solidFill>
                  <a:srgbClr val="FF0000"/>
                </a:solidFill>
              </a:rPr>
              <a:t>Programming language</a:t>
            </a:r>
            <a:r>
              <a:rPr lang="en-US" sz="1800" kern="0" dirty="0"/>
              <a:t>: pre-agreed instructions that computer “knows”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58686FC-7D45-C049-A6D3-2B9C9BA7F3B7}"/>
              </a:ext>
            </a:extLst>
          </p:cNvPr>
          <p:cNvSpPr txBox="1">
            <a:spLocks/>
          </p:cNvSpPr>
          <p:nvPr/>
        </p:nvSpPr>
        <p:spPr>
          <a:xfrm>
            <a:off x="201696" y="218339"/>
            <a:ext cx="8741880" cy="674749"/>
          </a:xfrm>
          <a:prstGeom prst="rect">
            <a:avLst/>
          </a:prstGeom>
        </p:spPr>
        <p:txBody>
          <a:bodyPr vert="horz" wrap="square" lIns="107524" tIns="67202" rIns="107524" bIns="67202" rtlCol="0" anchor="t">
            <a:noAutofit/>
          </a:bodyPr>
          <a:lstStyle>
            <a:lvl1pPr algn="ctr" defTabSz="685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1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Avenir" panose="02000503020000020003" pitchFamily="2" charset="0"/>
                <a:ea typeface="+mn-ea"/>
                <a:cs typeface="Avenir" panose="02000503020000020003" pitchFamily="2" charset="0"/>
              </a:defRPr>
            </a:lvl1pPr>
          </a:lstStyle>
          <a:p>
            <a:r>
              <a:rPr lang="en-US" dirty="0"/>
              <a:t>The Problem Solving Process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E41654-A617-DE48-BD94-B556567C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7618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vs Databases?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03F3CF-4210-A24D-8A9F-C4FB293C9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307"/>
          <a:stretch/>
        </p:blipFill>
        <p:spPr>
          <a:xfrm>
            <a:off x="557190" y="2770799"/>
            <a:ext cx="3368156" cy="776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34CAC4-41F1-C449-B6EB-FD681295AD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5" r="5071" b="14960"/>
          <a:stretch/>
        </p:blipFill>
        <p:spPr>
          <a:xfrm>
            <a:off x="721568" y="4508902"/>
            <a:ext cx="2738480" cy="58668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943" y="1375637"/>
            <a:ext cx="3050006" cy="3663440"/>
          </a:xfrm>
        </p:spPr>
        <p:txBody>
          <a:bodyPr>
            <a:normAutofit/>
          </a:bodyPr>
          <a:lstStyle/>
          <a:p>
            <a:r>
              <a:rPr lang="en-US" sz="1500" dirty="0"/>
              <a:t>Stored in volatile memory (RAM)</a:t>
            </a:r>
          </a:p>
          <a:p>
            <a:r>
              <a:rPr lang="en-US" sz="1500" dirty="0"/>
              <a:t>Can be in any programming language</a:t>
            </a:r>
          </a:p>
          <a:p>
            <a:r>
              <a:rPr lang="en-US" sz="1500" dirty="0"/>
              <a:t>Logical representation of data in memory (we’ll be learning more!)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D44688-92A4-FC4A-95DF-BEC9450809EB}"/>
              </a:ext>
            </a:extLst>
          </p:cNvPr>
          <p:cNvSpPr txBox="1">
            <a:spLocks/>
          </p:cNvSpPr>
          <p:nvPr/>
        </p:nvSpPr>
        <p:spPr bwMode="auto">
          <a:xfrm>
            <a:off x="4571405" y="1357163"/>
            <a:ext cx="2971800" cy="366344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500" tIns="35100" rIns="67500" bIns="35100" numCol="1" anchor="t" anchorCtr="0" compatLnSpc="1">
            <a:prstTxWarp prst="textNoShape">
              <a:avLst/>
            </a:prstTxWarp>
            <a:normAutofit/>
          </a:bodyPr>
          <a:lstStyle>
            <a:lvl1pPr marL="341313" indent="-341313" algn="l" defTabSz="457200" rtl="0" eaLnBrk="0" fontAlgn="base" hangingPunct="0">
              <a:lnSpc>
                <a:spcPct val="102000"/>
              </a:lnSpc>
              <a:spcBef>
                <a:spcPts val="800"/>
              </a:spcBef>
              <a:spcAft>
                <a:spcPct val="0"/>
              </a:spcAft>
              <a:buClrTx/>
              <a:buSzPct val="80000"/>
              <a:buFont typeface="Tahoma" charset="0"/>
              <a:buChar char="•"/>
              <a:defRPr sz="3200">
                <a:solidFill>
                  <a:srgbClr val="020202"/>
                </a:solidFill>
                <a:latin typeface="Calibri"/>
                <a:ea typeface="+mn-ea"/>
                <a:cs typeface="Calibri"/>
              </a:defRPr>
            </a:lvl1pPr>
            <a:lvl2pPr marL="792163" indent="-334963" algn="l" defTabSz="457200" rtl="0" eaLnBrk="0" fontAlgn="base" hangingPunct="0">
              <a:lnSpc>
                <a:spcPct val="102000"/>
              </a:lnSpc>
              <a:spcBef>
                <a:spcPts val="7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100000"/>
              <a:buFont typeface="Wingdings" charset="2"/>
              <a:buChar char="‑"/>
              <a:defRPr sz="280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1193800" indent="-285750" algn="l" defTabSz="457200" rtl="0" eaLnBrk="0" fontAlgn="base" hangingPunct="0">
              <a:lnSpc>
                <a:spcPct val="102000"/>
              </a:lnSpc>
              <a:spcBef>
                <a:spcPts val="650"/>
              </a:spcBef>
              <a:spcAft>
                <a:spcPct val="0"/>
              </a:spcAft>
              <a:buClrTx/>
              <a:buSzPct val="80000"/>
              <a:buFont typeface="Tahoma" charset="0"/>
              <a:buChar char="•"/>
              <a:defRPr sz="2600">
                <a:solidFill>
                  <a:schemeClr val="bg1">
                    <a:lumMod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597025" indent="-287338" algn="l" defTabSz="457200" rtl="0" eaLnBrk="0" fontAlgn="base" hangingPunct="0">
              <a:lnSpc>
                <a:spcPct val="102000"/>
              </a:lnSpc>
              <a:spcBef>
                <a:spcPts val="600"/>
              </a:spcBef>
              <a:spcAft>
                <a:spcPct val="0"/>
              </a:spcAft>
              <a:buClrTx/>
              <a:buSzPct val="100000"/>
              <a:buFont typeface="Lucida Grande"/>
              <a:buChar char="‑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05013" indent="-290513" algn="l" defTabSz="457200" rtl="0" eaLnBrk="0" fontAlgn="base" hangingPunct="0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Tx/>
              <a:buSzPct val="80000"/>
              <a:buFont typeface="Lucida Grande"/>
              <a:buChar char="&gt;"/>
              <a:defRPr sz="220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462213" indent="-290513" algn="l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Char char=""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6pPr>
            <a:lvl7pPr marL="2919413" indent="-290513" algn="l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Char char=""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7pPr>
            <a:lvl8pPr marL="3376613" indent="-290513" algn="l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Char char=""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8pPr>
            <a:lvl9pPr marL="3833813" indent="-290513" algn="l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Char char=""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kern="0" dirty="0"/>
              <a:t>Stored in non-volatile hard disk</a:t>
            </a:r>
          </a:p>
          <a:p>
            <a:r>
              <a:rPr lang="en-US" sz="1500" kern="0" dirty="0"/>
              <a:t>Has its own query language</a:t>
            </a:r>
          </a:p>
          <a:p>
            <a:r>
              <a:rPr lang="en-US" sz="1500" kern="0" dirty="0"/>
              <a:t>Dedicated software service to store &amp; retrieve lots of data efficiently</a:t>
            </a:r>
          </a:p>
          <a:p>
            <a:pPr marL="0" indent="0">
              <a:buNone/>
            </a:pPr>
            <a:endParaRPr lang="en-US" sz="1500" kern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6AC587-481E-DB42-B511-3964CFA0CD00}"/>
              </a:ext>
            </a:extLst>
          </p:cNvPr>
          <p:cNvSpPr txBox="1">
            <a:spLocks/>
          </p:cNvSpPr>
          <p:nvPr/>
        </p:nvSpPr>
        <p:spPr bwMode="auto">
          <a:xfrm>
            <a:off x="841093" y="1007483"/>
            <a:ext cx="2800350" cy="5715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500" tIns="35100" rIns="67500" bIns="35100" numCol="1" anchor="t" anchorCtr="0" compatLnSpc="1">
            <a:prstTxWarp prst="textNoShape">
              <a:avLst/>
            </a:prstTxWarp>
            <a:normAutofit/>
          </a:bodyPr>
          <a:lstStyle>
            <a:lvl1pPr marL="341313" indent="-341313" algn="l" defTabSz="457200" rtl="0" eaLnBrk="0" fontAlgn="base" hangingPunct="0">
              <a:lnSpc>
                <a:spcPct val="102000"/>
              </a:lnSpc>
              <a:spcBef>
                <a:spcPts val="800"/>
              </a:spcBef>
              <a:spcAft>
                <a:spcPct val="0"/>
              </a:spcAft>
              <a:buClrTx/>
              <a:buSzPct val="80000"/>
              <a:buFont typeface="Tahoma" charset="0"/>
              <a:buChar char="•"/>
              <a:defRPr sz="3200">
                <a:solidFill>
                  <a:srgbClr val="020202"/>
                </a:solidFill>
                <a:latin typeface="Calibri"/>
                <a:ea typeface="+mn-ea"/>
                <a:cs typeface="Calibri"/>
              </a:defRPr>
            </a:lvl1pPr>
            <a:lvl2pPr marL="792163" indent="-334963" algn="l" defTabSz="457200" rtl="0" eaLnBrk="0" fontAlgn="base" hangingPunct="0">
              <a:lnSpc>
                <a:spcPct val="102000"/>
              </a:lnSpc>
              <a:spcBef>
                <a:spcPts val="7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100000"/>
              <a:buFont typeface="Wingdings" charset="2"/>
              <a:buChar char="‑"/>
              <a:defRPr sz="280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1193800" indent="-285750" algn="l" defTabSz="457200" rtl="0" eaLnBrk="0" fontAlgn="base" hangingPunct="0">
              <a:lnSpc>
                <a:spcPct val="102000"/>
              </a:lnSpc>
              <a:spcBef>
                <a:spcPts val="650"/>
              </a:spcBef>
              <a:spcAft>
                <a:spcPct val="0"/>
              </a:spcAft>
              <a:buClrTx/>
              <a:buSzPct val="80000"/>
              <a:buFont typeface="Tahoma" charset="0"/>
              <a:buChar char="•"/>
              <a:defRPr sz="2600">
                <a:solidFill>
                  <a:schemeClr val="bg1">
                    <a:lumMod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597025" indent="-287338" algn="l" defTabSz="457200" rtl="0" eaLnBrk="0" fontAlgn="base" hangingPunct="0">
              <a:lnSpc>
                <a:spcPct val="102000"/>
              </a:lnSpc>
              <a:spcBef>
                <a:spcPts val="600"/>
              </a:spcBef>
              <a:spcAft>
                <a:spcPct val="0"/>
              </a:spcAft>
              <a:buClrTx/>
              <a:buSzPct val="100000"/>
              <a:buFont typeface="Lucida Grande"/>
              <a:buChar char="‑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05013" indent="-290513" algn="l" defTabSz="457200" rtl="0" eaLnBrk="0" fontAlgn="base" hangingPunct="0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Tx/>
              <a:buSzPct val="80000"/>
              <a:buFont typeface="Lucida Grande"/>
              <a:buChar char="&gt;"/>
              <a:defRPr sz="220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462213" indent="-290513" algn="l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Char char=""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6pPr>
            <a:lvl7pPr marL="2919413" indent="-290513" algn="l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Char char=""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7pPr>
            <a:lvl8pPr marL="3376613" indent="-290513" algn="l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Char char=""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8pPr>
            <a:lvl9pPr marL="3833813" indent="-290513" algn="l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Char char=""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kern="0" dirty="0"/>
              <a:t>Data Structures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7922C9-0061-3840-849E-E95DA5C7B1E8}"/>
              </a:ext>
            </a:extLst>
          </p:cNvPr>
          <p:cNvSpPr txBox="1">
            <a:spLocks/>
          </p:cNvSpPr>
          <p:nvPr/>
        </p:nvSpPr>
        <p:spPr bwMode="auto">
          <a:xfrm>
            <a:off x="4535906" y="976977"/>
            <a:ext cx="2800350" cy="5715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500" tIns="35100" rIns="67500" bIns="35100" numCol="1" anchor="t" anchorCtr="0" compatLnSpc="1">
            <a:prstTxWarp prst="textNoShape">
              <a:avLst/>
            </a:prstTxWarp>
            <a:normAutofit/>
          </a:bodyPr>
          <a:lstStyle>
            <a:lvl1pPr marL="341313" indent="-341313" algn="l" defTabSz="457200" rtl="0" eaLnBrk="0" fontAlgn="base" hangingPunct="0">
              <a:lnSpc>
                <a:spcPct val="102000"/>
              </a:lnSpc>
              <a:spcBef>
                <a:spcPts val="800"/>
              </a:spcBef>
              <a:spcAft>
                <a:spcPct val="0"/>
              </a:spcAft>
              <a:buClrTx/>
              <a:buSzPct val="80000"/>
              <a:buFont typeface="Tahoma" charset="0"/>
              <a:buChar char="•"/>
              <a:defRPr sz="3200">
                <a:solidFill>
                  <a:srgbClr val="020202"/>
                </a:solidFill>
                <a:latin typeface="Calibri"/>
                <a:ea typeface="+mn-ea"/>
                <a:cs typeface="Calibri"/>
              </a:defRPr>
            </a:lvl1pPr>
            <a:lvl2pPr marL="792163" indent="-334963" algn="l" defTabSz="457200" rtl="0" eaLnBrk="0" fontAlgn="base" hangingPunct="0">
              <a:lnSpc>
                <a:spcPct val="102000"/>
              </a:lnSpc>
              <a:spcBef>
                <a:spcPts val="7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100000"/>
              <a:buFont typeface="Wingdings" charset="2"/>
              <a:buChar char="‑"/>
              <a:defRPr sz="280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1193800" indent="-285750" algn="l" defTabSz="457200" rtl="0" eaLnBrk="0" fontAlgn="base" hangingPunct="0">
              <a:lnSpc>
                <a:spcPct val="102000"/>
              </a:lnSpc>
              <a:spcBef>
                <a:spcPts val="650"/>
              </a:spcBef>
              <a:spcAft>
                <a:spcPct val="0"/>
              </a:spcAft>
              <a:buClrTx/>
              <a:buSzPct val="80000"/>
              <a:buFont typeface="Tahoma" charset="0"/>
              <a:buChar char="•"/>
              <a:defRPr sz="2600">
                <a:solidFill>
                  <a:schemeClr val="bg1">
                    <a:lumMod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597025" indent="-287338" algn="l" defTabSz="457200" rtl="0" eaLnBrk="0" fontAlgn="base" hangingPunct="0">
              <a:lnSpc>
                <a:spcPct val="102000"/>
              </a:lnSpc>
              <a:spcBef>
                <a:spcPts val="600"/>
              </a:spcBef>
              <a:spcAft>
                <a:spcPct val="0"/>
              </a:spcAft>
              <a:buClrTx/>
              <a:buSzPct val="100000"/>
              <a:buFont typeface="Lucida Grande"/>
              <a:buChar char="‑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05013" indent="-290513" algn="l" defTabSz="457200" rtl="0" eaLnBrk="0" fontAlgn="base" hangingPunct="0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Tx/>
              <a:buSzPct val="80000"/>
              <a:buFont typeface="Lucida Grande"/>
              <a:buChar char="&gt;"/>
              <a:defRPr sz="2200">
                <a:solidFill>
                  <a:schemeClr val="bg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462213" indent="-290513" algn="l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Char char=""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6pPr>
            <a:lvl7pPr marL="2919413" indent="-290513" algn="l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Char char=""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7pPr>
            <a:lvl8pPr marL="3376613" indent="-290513" algn="l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Char char=""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8pPr>
            <a:lvl9pPr marL="3833813" indent="-290513" algn="l" defTabSz="457200" rtl="0" fontAlgn="base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010199"/>
              </a:buClr>
              <a:buSzPct val="80000"/>
              <a:buFont typeface="Wingdings" pitchFamily="-65" charset="2"/>
              <a:buChar char=""/>
              <a:defRPr sz="2200">
                <a:solidFill>
                  <a:srgbClr val="02020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kern="0" dirty="0"/>
              <a:t>Databases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8970DD-B114-8E46-82D2-DBE3B499E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50" y="2718932"/>
            <a:ext cx="2835254" cy="2516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D113F9-834E-114A-9A05-F6018BCD1D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938" t="24878" r="3916" b="7927"/>
          <a:stretch/>
        </p:blipFill>
        <p:spPr>
          <a:xfrm>
            <a:off x="1320929" y="3518740"/>
            <a:ext cx="2494376" cy="1228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D9412-2B1E-D24A-8877-3BC0DDE46B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570" y="2961992"/>
            <a:ext cx="1459268" cy="179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806" y="1275107"/>
            <a:ext cx="4514850" cy="2247064"/>
          </a:xfrm>
          <a:solidFill>
            <a:srgbClr val="FFFFFF">
              <a:alpha val="65098"/>
            </a:srgbClr>
          </a:solidFill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Pseudocode, python, &amp; git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Lots of practice!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Professional development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i="1" dirty="0">
                <a:solidFill>
                  <a:schemeClr val="tx1"/>
                </a:solidFill>
              </a:rPr>
              <a:t>git, code style feedback, &amp; </a:t>
            </a:r>
            <a:br>
              <a:rPr lang="en-US" i="1" dirty="0">
                <a:solidFill>
                  <a:schemeClr val="tx1"/>
                </a:solidFill>
              </a:rPr>
            </a:br>
            <a:r>
              <a:rPr lang="en-US" i="1" dirty="0" err="1">
                <a:solidFill>
                  <a:schemeClr val="tx1"/>
                </a:solidFill>
              </a:rPr>
              <a:t>HackerRank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6E44DD-1B43-094F-AAC9-0D618300F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656" y="1315028"/>
            <a:ext cx="1769117" cy="1980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DD0C18-0961-B343-A467-97FE6C6FC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06" y="3620444"/>
            <a:ext cx="4818761" cy="10328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C8F977-34BA-EC43-83B3-A37D8377A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995" y="3369243"/>
            <a:ext cx="3254731" cy="1629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4C80B0-4EBA-DB4F-A27F-39F5D243FD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40" t="26186" r="7470" b="23583"/>
          <a:stretch/>
        </p:blipFill>
        <p:spPr>
          <a:xfrm>
            <a:off x="1371601" y="289927"/>
            <a:ext cx="1319630" cy="59332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F2E6A77-EC71-7247-9E92-A7AF944E01D6}"/>
              </a:ext>
            </a:extLst>
          </p:cNvPr>
          <p:cNvSpPr txBox="1">
            <a:spLocks/>
          </p:cNvSpPr>
          <p:nvPr/>
        </p:nvSpPr>
        <p:spPr>
          <a:xfrm>
            <a:off x="201696" y="218339"/>
            <a:ext cx="8741880" cy="674749"/>
          </a:xfrm>
          <a:prstGeom prst="rect">
            <a:avLst/>
          </a:prstGeom>
        </p:spPr>
        <p:txBody>
          <a:bodyPr vert="horz" wrap="square" lIns="107524" tIns="67202" rIns="107524" bIns="67202" rtlCol="0" anchor="t">
            <a:noAutofit/>
          </a:bodyPr>
          <a:lstStyle>
            <a:lvl1pPr algn="ctr" defTabSz="685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1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Avenir" panose="02000503020000020003" pitchFamily="2" charset="0"/>
                <a:ea typeface="+mn-ea"/>
                <a:cs typeface="Avenir" panose="02000503020000020003" pitchFamily="2" charset="0"/>
              </a:defRPr>
            </a:lvl1pPr>
          </a:lstStyle>
          <a:p>
            <a:r>
              <a:rPr lang="en-US" dirty="0"/>
              <a:t>Learning Tools</a:t>
            </a:r>
          </a:p>
        </p:txBody>
      </p:sp>
      <p:pic>
        <p:nvPicPr>
          <p:cNvPr id="1026" name="Picture 2" descr="Discord Logo - PNG and Vector - Logo Download">
            <a:extLst>
              <a:ext uri="{FF2B5EF4-FFF2-40B4-BE49-F238E27FC236}">
                <a16:creationId xmlns:a16="http://schemas.microsoft.com/office/drawing/2014/main" id="{13A13867-4B12-534E-92EA-58E660462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35" y="218339"/>
            <a:ext cx="1868255" cy="186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oom to launch dedicated events platform including ticketing - Music Ally">
            <a:extLst>
              <a:ext uri="{FF2B5EF4-FFF2-40B4-BE49-F238E27FC236}">
                <a16:creationId xmlns:a16="http://schemas.microsoft.com/office/drawing/2014/main" id="{8A5E1619-960B-9E4D-8944-57C45D099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6" t="12205" r="31717" b="11989"/>
          <a:stretch/>
        </p:blipFill>
        <p:spPr bwMode="auto">
          <a:xfrm>
            <a:off x="7251903" y="2262699"/>
            <a:ext cx="1250917" cy="135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6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E7D14B-C8D6-7642-854D-209E7AC8B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89284"/>
            <a:ext cx="6858000" cy="29542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1650" y="514350"/>
            <a:ext cx="5715000" cy="1614445"/>
          </a:xfrm>
        </p:spPr>
        <p:txBody>
          <a:bodyPr>
            <a:no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These 7 concepts can be combined in infinitely many ways. Once mastered, you can implement any program that's ever been written, in any programming language.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1A3AA8C-C5AA-BE41-9853-6E8AC224D8E8}"/>
              </a:ext>
            </a:extLst>
          </p:cNvPr>
          <p:cNvSpPr txBox="1">
            <a:spLocks/>
          </p:cNvSpPr>
          <p:nvPr/>
        </p:nvSpPr>
        <p:spPr bwMode="auto">
          <a:xfrm>
            <a:off x="1143001" y="1"/>
            <a:ext cx="6858000" cy="67155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67500" tIns="35100" rIns="67500" bIns="3510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charset="0"/>
              <a:defRPr sz="4400">
                <a:solidFill>
                  <a:schemeClr val="tx1"/>
                </a:solidFill>
                <a:effectLst/>
                <a:latin typeface="Calibri"/>
                <a:ea typeface="ＭＳ Ｐゴシック" charset="0"/>
                <a:cs typeface="Calibri"/>
              </a:defRPr>
            </a:lvl1pPr>
            <a:lvl2pPr algn="l" defTabSz="457200" rtl="0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ＭＳ Ｐゴシック" charset="0"/>
                <a:cs typeface="Luxi Sans" charset="0"/>
              </a:defRPr>
            </a:lvl2pPr>
            <a:lvl3pPr algn="l" defTabSz="457200" rtl="0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ＭＳ Ｐゴシック" charset="0"/>
                <a:cs typeface="Luxi Sans" charset="0"/>
              </a:defRPr>
            </a:lvl3pPr>
            <a:lvl4pPr algn="l" defTabSz="457200" rtl="0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ＭＳ Ｐゴシック" charset="0"/>
                <a:cs typeface="Luxi Sans" charset="0"/>
              </a:defRPr>
            </a:lvl4pPr>
            <a:lvl5pPr algn="l" defTabSz="457200" rtl="0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ＭＳ Ｐゴシック" charset="0"/>
                <a:cs typeface="Luxi Sans" charset="0"/>
              </a:defRPr>
            </a:lvl5pPr>
            <a:lvl6pPr marL="4572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pitchFamily="-65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Luxi Sans" charset="0"/>
                <a:cs typeface="Luxi Sans" charset="0"/>
              </a:defRPr>
            </a:lvl6pPr>
            <a:lvl7pPr marL="9144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pitchFamily="-65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Luxi Sans" charset="0"/>
                <a:cs typeface="Luxi Sans" charset="0"/>
              </a:defRPr>
            </a:lvl7pPr>
            <a:lvl8pPr marL="13716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pitchFamily="-65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Luxi Sans" charset="0"/>
                <a:cs typeface="Luxi Sans" charset="0"/>
              </a:defRPr>
            </a:lvl8pPr>
            <a:lvl9pPr marL="18288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pitchFamily="-65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Luxi Sans" charset="0"/>
                <a:cs typeface="Luxi Sans" charset="0"/>
              </a:defRPr>
            </a:lvl9pPr>
          </a:lstStyle>
          <a:p>
            <a:r>
              <a:rPr lang="en-US" sz="2700" kern="0"/>
              <a:t>Review: The 7 Basics of Computer Programming</a:t>
            </a:r>
            <a:endParaRPr lang="en-US" sz="2700" kern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936966-D8AD-4540-BBCB-8592EF5A5D6B}"/>
              </a:ext>
            </a:extLst>
          </p:cNvPr>
          <p:cNvSpPr txBox="1">
            <a:spLocks/>
          </p:cNvSpPr>
          <p:nvPr/>
        </p:nvSpPr>
        <p:spPr bwMode="auto">
          <a:xfrm>
            <a:off x="4457700" y="3251322"/>
            <a:ext cx="3714750" cy="1102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67500" tIns="35100" rIns="67500" bIns="3510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charset="0"/>
              <a:defRPr sz="4400">
                <a:solidFill>
                  <a:schemeClr val="tx1"/>
                </a:solidFill>
                <a:effectLst/>
                <a:latin typeface="Calibri"/>
                <a:ea typeface="ＭＳ Ｐゴシック" charset="0"/>
                <a:cs typeface="Calibri"/>
              </a:defRPr>
            </a:lvl1pPr>
            <a:lvl2pPr algn="l" defTabSz="457200" rtl="0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ＭＳ Ｐゴシック" charset="0"/>
                <a:cs typeface="Luxi Sans" charset="0"/>
              </a:defRPr>
            </a:lvl2pPr>
            <a:lvl3pPr algn="l" defTabSz="457200" rtl="0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ＭＳ Ｐゴシック" charset="0"/>
                <a:cs typeface="Luxi Sans" charset="0"/>
              </a:defRPr>
            </a:lvl3pPr>
            <a:lvl4pPr algn="l" defTabSz="457200" rtl="0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ＭＳ Ｐゴシック" charset="0"/>
                <a:cs typeface="Luxi Sans" charset="0"/>
              </a:defRPr>
            </a:lvl4pPr>
            <a:lvl5pPr algn="l" defTabSz="457200" rtl="0" eaLnBrk="0" fontAlgn="base" hangingPunct="0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ＭＳ Ｐゴシック" charset="0"/>
                <a:cs typeface="Luxi Sans" charset="0"/>
              </a:defRPr>
            </a:lvl5pPr>
            <a:lvl6pPr marL="4572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pitchFamily="-65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Luxi Sans" charset="0"/>
                <a:cs typeface="Luxi Sans" charset="0"/>
              </a:defRPr>
            </a:lvl6pPr>
            <a:lvl7pPr marL="9144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pitchFamily="-65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Luxi Sans" charset="0"/>
                <a:cs typeface="Luxi Sans" charset="0"/>
              </a:defRPr>
            </a:lvl7pPr>
            <a:lvl8pPr marL="13716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pitchFamily="-65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Luxi Sans" charset="0"/>
                <a:cs typeface="Luxi Sans" charset="0"/>
              </a:defRPr>
            </a:lvl8pPr>
            <a:lvl9pPr marL="1828800" algn="l" defTabSz="457200" rtl="0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2017B8"/>
              </a:buClr>
              <a:buSzPct val="100000"/>
              <a:buFont typeface="Tahoma" pitchFamily="-65" charset="0"/>
              <a:defRPr sz="4000">
                <a:solidFill>
                  <a:srgbClr val="2017B8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ahoma" pitchFamily="-65" charset="0"/>
                <a:ea typeface="Luxi Sans" charset="0"/>
                <a:cs typeface="Luxi Sans" charset="0"/>
              </a:defRPr>
            </a:lvl9pPr>
          </a:lstStyle>
          <a:p>
            <a:r>
              <a:rPr lang="en-US" sz="3300" u="sng" dirty="0"/>
              <a:t>B/O Discussion:</a:t>
            </a:r>
            <a:br>
              <a:rPr lang="en-US" sz="3300" dirty="0"/>
            </a:br>
            <a:r>
              <a:rPr lang="en-US" sz="3300" dirty="0"/>
              <a:t>What are they?</a:t>
            </a:r>
            <a:endParaRPr lang="en-US" sz="3300" kern="0" dirty="0"/>
          </a:p>
        </p:txBody>
      </p:sp>
    </p:spTree>
    <p:extLst>
      <p:ext uri="{BB962C8B-B14F-4D97-AF65-F5344CB8AC3E}">
        <p14:creationId xmlns:p14="http://schemas.microsoft.com/office/powerpoint/2010/main" val="393863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036" y="1142611"/>
            <a:ext cx="8414328" cy="3198480"/>
          </a:xfrm>
        </p:spPr>
        <p:txBody>
          <a:bodyPr>
            <a:no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000" b="1" dirty="0"/>
              <a:t>Variables</a:t>
            </a:r>
            <a:r>
              <a:rPr lang="en-US" sz="2000" dirty="0"/>
              <a:t>: storing information (numbers, text)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000" b="1" dirty="0"/>
              <a:t>Math &amp; Logic</a:t>
            </a:r>
            <a:r>
              <a:rPr lang="en-US" sz="2000" dirty="0"/>
              <a:t>: writing &amp; evaluating expressions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000" b="1" dirty="0" err="1"/>
              <a:t>Input/Output</a:t>
            </a:r>
            <a:r>
              <a:rPr lang="en-US" sz="2000" b="1" dirty="0"/>
              <a:t> (IO):</a:t>
            </a:r>
            <a:r>
              <a:rPr lang="en-US" sz="2000" dirty="0"/>
              <a:t> getting information from the user (or a file/DB) and displaying information to the screen graphically or with the console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000" b="1" dirty="0"/>
              <a:t>Conditions</a:t>
            </a:r>
            <a:r>
              <a:rPr lang="en-US" sz="2000" dirty="0"/>
              <a:t>: changing what code statements are executed under different scenarios (i.e., if the day is Sunday, sleep in; otherwise, get up at 6 am)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000" b="1" dirty="0"/>
              <a:t>Loops</a:t>
            </a:r>
            <a:r>
              <a:rPr lang="en-US" sz="2000" dirty="0"/>
              <a:t>: repeat code statements (e.g.: while the sink is dirty, keep scrubbing)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000" b="1" dirty="0"/>
              <a:t>Functions</a:t>
            </a:r>
            <a:r>
              <a:rPr lang="en-US" sz="2000" dirty="0"/>
              <a:t>: grouped set of statements to accomplish a task based on parameters (e.g.: given f(x)=x+5 then f(2) would be 7)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000" b="1" dirty="0"/>
              <a:t>Lists</a:t>
            </a:r>
            <a:r>
              <a:rPr lang="en-US" sz="2000" dirty="0"/>
              <a:t>: store multiple pieces of information (e.g.: an array that stores </a:t>
            </a:r>
            <a:br>
              <a:rPr lang="en-US" sz="2000" dirty="0"/>
            </a:br>
            <a:r>
              <a:rPr lang="en-US" sz="2000" dirty="0"/>
              <a:t>the integers 1-5 or the letters of the alphabet)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AF72E2-4C83-1D45-9991-096C31B6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The 7 Basics</a:t>
            </a:r>
          </a:p>
        </p:txBody>
      </p:sp>
    </p:spTree>
    <p:extLst>
      <p:ext uri="{BB962C8B-B14F-4D97-AF65-F5344CB8AC3E}">
        <p14:creationId xmlns:p14="http://schemas.microsoft.com/office/powerpoint/2010/main" val="114523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MSVID_TT_White-Teal_16x9_Jan-8-2013">
  <a:themeElements>
    <a:clrScheme name="Custom 12">
      <a:dk1>
        <a:srgbClr val="646E82"/>
      </a:dk1>
      <a:lt1>
        <a:srgbClr val="FFFFFF"/>
      </a:lt1>
      <a:dk2>
        <a:srgbClr val="232832"/>
      </a:dk2>
      <a:lt2>
        <a:srgbClr val="D7DCE6"/>
      </a:lt2>
      <a:accent1>
        <a:srgbClr val="00BEFF"/>
      </a:accent1>
      <a:accent2>
        <a:srgbClr val="646E82"/>
      </a:accent2>
      <a:accent3>
        <a:srgbClr val="232832"/>
      </a:accent3>
      <a:accent4>
        <a:srgbClr val="B4BEC8"/>
      </a:accent4>
      <a:accent5>
        <a:srgbClr val="D7BE00"/>
      </a:accent5>
      <a:accent6>
        <a:srgbClr val="D7DCE6"/>
      </a:accent6>
      <a:hlink>
        <a:srgbClr val="00BEFF"/>
      </a:hlink>
      <a:folHlink>
        <a:srgbClr val="00BEFF"/>
      </a:folHlink>
    </a:clrScheme>
    <a:fontScheme name="Custom 1">
      <a:majorFont>
        <a:latin typeface="Rail 400"/>
        <a:ea typeface=""/>
        <a:cs typeface=""/>
      </a:majorFont>
      <a:minorFont>
        <a:latin typeface="Rail 500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ilverFox_Mentorship_Template" id="{726D2EC8-FE65-4BB6-9D87-EBBA7FA7A28A}" vid="{43A7A536-22B6-435A-A09C-B3CB1EAFEC96}"/>
    </a:ext>
  </a:extLst>
</a:theme>
</file>

<file path=ppt/theme/theme2.xml><?xml version="1.0" encoding="utf-8"?>
<a:theme xmlns:a="http://schemas.openxmlformats.org/drawingml/2006/main" name="2_MSVID_TT_White-Teal_16x9_Jan-8-2013">
  <a:themeElements>
    <a:clrScheme name="Custom 12">
      <a:dk1>
        <a:srgbClr val="646E82"/>
      </a:dk1>
      <a:lt1>
        <a:srgbClr val="FFFFFF"/>
      </a:lt1>
      <a:dk2>
        <a:srgbClr val="232832"/>
      </a:dk2>
      <a:lt2>
        <a:srgbClr val="D7DCE6"/>
      </a:lt2>
      <a:accent1>
        <a:srgbClr val="00BEFF"/>
      </a:accent1>
      <a:accent2>
        <a:srgbClr val="646E82"/>
      </a:accent2>
      <a:accent3>
        <a:srgbClr val="232832"/>
      </a:accent3>
      <a:accent4>
        <a:srgbClr val="B4BEC8"/>
      </a:accent4>
      <a:accent5>
        <a:srgbClr val="D7BE00"/>
      </a:accent5>
      <a:accent6>
        <a:srgbClr val="D7DCE6"/>
      </a:accent6>
      <a:hlink>
        <a:srgbClr val="00BEFF"/>
      </a:hlink>
      <a:folHlink>
        <a:srgbClr val="00BEFF"/>
      </a:folHlink>
    </a:clrScheme>
    <a:fontScheme name="Custom 1">
      <a:majorFont>
        <a:latin typeface="Rail 400"/>
        <a:ea typeface=""/>
        <a:cs typeface=""/>
      </a:majorFont>
      <a:minorFont>
        <a:latin typeface="Rail 500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ilverFox_Mentorship_Template" id="{726D2EC8-FE65-4BB6-9D87-EBBA7FA7A28A}" vid="{43A7A536-22B6-435A-A09C-B3CB1EAFEC96}"/>
    </a:ext>
  </a:extLst>
</a:theme>
</file>

<file path=ppt/theme/theme3.xml><?xml version="1.0" encoding="utf-8"?>
<a:theme xmlns:a="http://schemas.openxmlformats.org/drawingml/2006/main" name="3_MSVID_TT_White-Teal_16x9_Jan-8-2013">
  <a:themeElements>
    <a:clrScheme name="Custom 12">
      <a:dk1>
        <a:srgbClr val="646E82"/>
      </a:dk1>
      <a:lt1>
        <a:srgbClr val="FFFFFF"/>
      </a:lt1>
      <a:dk2>
        <a:srgbClr val="232832"/>
      </a:dk2>
      <a:lt2>
        <a:srgbClr val="D7DCE6"/>
      </a:lt2>
      <a:accent1>
        <a:srgbClr val="00BEFF"/>
      </a:accent1>
      <a:accent2>
        <a:srgbClr val="646E82"/>
      </a:accent2>
      <a:accent3>
        <a:srgbClr val="232832"/>
      </a:accent3>
      <a:accent4>
        <a:srgbClr val="B4BEC8"/>
      </a:accent4>
      <a:accent5>
        <a:srgbClr val="D7BE00"/>
      </a:accent5>
      <a:accent6>
        <a:srgbClr val="D7DCE6"/>
      </a:accent6>
      <a:hlink>
        <a:srgbClr val="00BEFF"/>
      </a:hlink>
      <a:folHlink>
        <a:srgbClr val="00BEFF"/>
      </a:folHlink>
    </a:clrScheme>
    <a:fontScheme name="Custom 1">
      <a:majorFont>
        <a:latin typeface="Rail 400"/>
        <a:ea typeface=""/>
        <a:cs typeface=""/>
      </a:majorFont>
      <a:minorFont>
        <a:latin typeface="Rail 500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ilverFox_Mentorship_Template" id="{726D2EC8-FE65-4BB6-9D87-EBBA7FA7A28A}" vid="{43A7A536-22B6-435A-A09C-B3CB1EAFEC9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35771</TotalTime>
  <Words>574</Words>
  <Application>Microsoft Macintosh PowerPoint</Application>
  <PresentationFormat>On-screen Show (16:9)</PresentationFormat>
  <Paragraphs>75</Paragraphs>
  <Slides>13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Avenir</vt:lpstr>
      <vt:lpstr>Calibri</vt:lpstr>
      <vt:lpstr>Chalkduster</vt:lpstr>
      <vt:lpstr>Courier New</vt:lpstr>
      <vt:lpstr>Rail 500</vt:lpstr>
      <vt:lpstr>Tahoma</vt:lpstr>
      <vt:lpstr>Wingdings</vt:lpstr>
      <vt:lpstr>1_MSVID_TT_White-Teal_16x9_Jan-8-2013</vt:lpstr>
      <vt:lpstr>2_MSVID_TT_White-Teal_16x9_Jan-8-2013</vt:lpstr>
      <vt:lpstr>3_MSVID_TT_White-Teal_16x9_Jan-8-2013</vt:lpstr>
      <vt:lpstr>Data Structures &amp; Algorithms</vt:lpstr>
      <vt:lpstr>“Everybody in this country should learn how to program a computer… because it teaches you how to think.”</vt:lpstr>
      <vt:lpstr>What are Data Structures?</vt:lpstr>
      <vt:lpstr>Why Data Structures?</vt:lpstr>
      <vt:lpstr>PowerPoint Presentation</vt:lpstr>
      <vt:lpstr>Data Structures vs Databases?</vt:lpstr>
      <vt:lpstr>PowerPoint Presentation</vt:lpstr>
      <vt:lpstr>These 7 concepts can be combined in infinitely many ways. Once mastered, you can implement any program that's ever been written, in any programming language.</vt:lpstr>
      <vt:lpstr>Review: The 7 Basics</vt:lpstr>
      <vt:lpstr>Let’s get started!</vt:lpstr>
      <vt:lpstr>What is Pseudocode?</vt:lpstr>
      <vt:lpstr>Let’s get started!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 LaMance</dc:creator>
  <cp:lastModifiedBy>Microsoft Office User</cp:lastModifiedBy>
  <cp:revision>438</cp:revision>
  <cp:lastPrinted>2016-07-19T17:37:10Z</cp:lastPrinted>
  <dcterms:created xsi:type="dcterms:W3CDTF">2014-08-04T22:26:06Z</dcterms:created>
  <dcterms:modified xsi:type="dcterms:W3CDTF">2022-02-22T14:44:33Z</dcterms:modified>
</cp:coreProperties>
</file>